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61" r:id="rId8"/>
    <p:sldId id="276" r:id="rId9"/>
    <p:sldId id="278" r:id="rId10"/>
    <p:sldId id="277" r:id="rId11"/>
    <p:sldId id="257" r:id="rId12"/>
    <p:sldId id="258" r:id="rId13"/>
    <p:sldId id="259" r:id="rId14"/>
    <p:sldId id="268" r:id="rId15"/>
    <p:sldId id="262" r:id="rId16"/>
    <p:sldId id="263" r:id="rId17"/>
    <p:sldId id="264" r:id="rId18"/>
    <p:sldId id="269" r:id="rId19"/>
    <p:sldId id="265" r:id="rId20"/>
    <p:sldId id="266" r:id="rId21"/>
    <p:sldId id="279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F6126CB-2FB5-452E-9AEB-4C0A05C6A792}" type="datetimeFigureOut">
              <a:rPr lang="tr-TR" smtClean="0"/>
              <a:t>5.9.2023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539F05F-F451-4DE0-B42F-9B3D5B33CE2C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K&#304;MYAGERLER.mp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YO&#286;URT%20MAYA.mp4" TargetMode="External"/><Relationship Id="rId2" Type="http://schemas.openxmlformats.org/officeDocument/2006/relationships/hyperlink" Target="&#199;&#214;ZELT&#304;%20HAZIRLAMA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K&#304;MYAGERLER.mp4" TargetMode="External"/><Relationship Id="rId5" Type="http://schemas.openxmlformats.org/officeDocument/2006/relationships/hyperlink" Target="N&#304;&#350;ATA%20HORON.mp4" TargetMode="External"/><Relationship Id="rId4" Type="http://schemas.openxmlformats.org/officeDocument/2006/relationships/hyperlink" Target="al&#305;munyum%20oksit%20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YO&#286;URT%20MAYA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&#304;&#350;ATA%20HORON.mp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55576" y="476672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2023 </a:t>
            </a:r>
            <a:r>
              <a:rPr lang="tr-T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- </a:t>
            </a:r>
            <a:r>
              <a:rPr lang="tr-T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2024 </a:t>
            </a:r>
            <a:r>
              <a:rPr lang="tr-T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KİMYA ZÜMRESİ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036496" cy="626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899592" y="5346648"/>
            <a:ext cx="763284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hlinkClick r:id="rId3" action="ppaction://hlinkfile"/>
              </a:rPr>
              <a:t>Yeni kimyagerler geliyor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255120"/>
              </p:ext>
            </p:extLst>
          </p:nvPr>
        </p:nvGraphicFramePr>
        <p:xfrm>
          <a:off x="539552" y="1340768"/>
          <a:ext cx="8064895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79"/>
                <a:gridCol w="1612979"/>
                <a:gridCol w="1612979"/>
                <a:gridCol w="1612979"/>
                <a:gridCol w="1612979"/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AYLAR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12.SINIF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EYLÜL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</a:t>
                      </a:r>
                      <a:r>
                        <a:rPr lang="tr-TR" baseline="0" dirty="0" smtClean="0"/>
                        <a:t> BİLMİ Kimyanın sembolik dili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Kimyanın temel kanunları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Modern atom</a:t>
                      </a:r>
                      <a:r>
                        <a:rPr lang="tr-TR" baseline="0" dirty="0" smtClean="0"/>
                        <a:t> teorisi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 ve </a:t>
                      </a:r>
                      <a:r>
                        <a:rPr lang="tr-TR" dirty="0" err="1" smtClean="0"/>
                        <a:t>elektirik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EKİM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Atom</a:t>
                      </a:r>
                      <a:r>
                        <a:rPr lang="tr-TR" baseline="0" dirty="0" smtClean="0"/>
                        <a:t> ve periyodik sistem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Mol</a:t>
                      </a:r>
                      <a:r>
                        <a:rPr lang="tr-TR" dirty="0" smtClean="0"/>
                        <a:t> kavramı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Periyodik özellikler ve elementleri tanıyalım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Elektro kimyasal hücreler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KASIM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Periyodik cetvelin özellikleri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Kimyasal tepkimeler ve denklemle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Gazlar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Elektroliz</a:t>
                      </a:r>
                    </a:p>
                    <a:p>
                      <a:r>
                        <a:rPr lang="tr-TR" dirty="0" smtClean="0"/>
                        <a:t>korozyon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ARALIK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Kimyasal türler arası</a:t>
                      </a:r>
                      <a:r>
                        <a:rPr lang="tr-TR" baseline="0" dirty="0" smtClean="0"/>
                        <a:t> etkileşimler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Kimyasal tepkimelerde hesaplamalar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Gaz karışımları ve gerçek gazlar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Organik ve anorganik bileşikler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OCAK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Güçlü etkileşimler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Karışımlar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Sıvı çözeltiler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Karbon ve </a:t>
                      </a:r>
                      <a:r>
                        <a:rPr lang="tr-TR" dirty="0" err="1" smtClean="0"/>
                        <a:t>lewis</a:t>
                      </a:r>
                      <a:r>
                        <a:rPr lang="tr-TR" dirty="0" smtClean="0"/>
                        <a:t> yapısı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543800" cy="432048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AYLIK BİTİRİLECEK KONULAR</a:t>
            </a:r>
            <a:endParaRPr lang="tr-T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806862"/>
              </p:ext>
            </p:extLst>
          </p:nvPr>
        </p:nvGraphicFramePr>
        <p:xfrm>
          <a:off x="611560" y="476672"/>
          <a:ext cx="8064500" cy="5544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0"/>
                <a:gridCol w="1612900"/>
                <a:gridCol w="1612900"/>
                <a:gridCol w="1612900"/>
                <a:gridCol w="1612900"/>
              </a:tblGrid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AYLAR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9.SINIF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11.SINIF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12.SINIF</a:t>
                      </a:r>
                      <a:endParaRPr lang="tr-TR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ŞUBAT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Zayıf etkileşimler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Ayırma saflaştırma teknikleri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Çözünürlük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Molekül geometrisi</a:t>
                      </a:r>
                      <a:endParaRPr lang="tr-TR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MART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Maddenin halleri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Asitler ve bazlar  ve tepkimeleri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Kimyasal tepkimelerde enerji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Hidrokarbonlar</a:t>
                      </a:r>
                      <a:endParaRPr lang="tr-TR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NİSAN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Gazlar ve plazma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Hayatımızda asitler ve bazlar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Tepkime hızları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Fonksiyonel </a:t>
                      </a:r>
                      <a:r>
                        <a:rPr lang="tr-TR" dirty="0" err="1" smtClean="0"/>
                        <a:t>grruplar</a:t>
                      </a:r>
                      <a:endParaRPr lang="tr-TR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MAYIS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Doğa ve kimya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Tuzlar</a:t>
                      </a:r>
                    </a:p>
                    <a:p>
                      <a:r>
                        <a:rPr lang="tr-TR" dirty="0" smtClean="0"/>
                        <a:t>Kimya her yerde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Kimyasal tepkimelerde denge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Enerji kaynakları</a:t>
                      </a:r>
                      <a:endParaRPr lang="tr-TR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tr-TR" dirty="0" smtClean="0"/>
                        <a:t>HAZİRAN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Çevre kimyası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Kimya her yerde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Sulu çözelti dengesi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Nanoteknoloji</a:t>
                      </a:r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 flipV="1">
            <a:off x="7236296" y="5791200"/>
            <a:ext cx="1084744" cy="590128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61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2511847" cy="3960812"/>
          </a:xfrm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77240" y="332656"/>
            <a:ext cx="7543800" cy="144016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Her Ay Bir Gösteri Deneyi</a:t>
            </a:r>
            <a:br>
              <a:rPr lang="tr-TR" dirty="0" smtClean="0">
                <a:solidFill>
                  <a:srgbClr val="FFFF00"/>
                </a:solidFill>
              </a:rPr>
            </a:br>
            <a:r>
              <a:rPr lang="tr-TR" dirty="0" smtClean="0">
                <a:solidFill>
                  <a:srgbClr val="FFFF00"/>
                </a:solidFill>
              </a:rPr>
              <a:t>Yapılacak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32856"/>
            <a:ext cx="5468099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644002"/>
              </p:ext>
            </p:extLst>
          </p:nvPr>
        </p:nvGraphicFramePr>
        <p:xfrm>
          <a:off x="539552" y="685800"/>
          <a:ext cx="7848872" cy="526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668"/>
                <a:gridCol w="6142204"/>
              </a:tblGrid>
              <a:tr h="526348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AY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YAPILACAK DENEYLER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EKİM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ÇÖZÜNME ÇÖKELME TEPKİMESİ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KASIM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NİŞASTA DENEYİ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ARLIK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FİL DİŞMACUNU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OCAK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YANMAYAN EL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ŞUBAT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SES BOMBASI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MART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ASİT BAZ</a:t>
                      </a:r>
                      <a:r>
                        <a:rPr lang="tr-TR" baseline="0" dirty="0" smtClean="0">
                          <a:solidFill>
                            <a:srgbClr val="FF0000"/>
                          </a:solidFill>
                        </a:rPr>
                        <a:t> TİTRASYONU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NİSAN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PİL YAPIMI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MAYIS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GÖRÜNMEZ  YAZI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26348">
                <a:tc>
                  <a:txBody>
                    <a:bodyPr/>
                    <a:lstStyle/>
                    <a:p>
                      <a:r>
                        <a:rPr lang="tr-TR" dirty="0" smtClean="0"/>
                        <a:t>HAZIRAN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FF0000"/>
                          </a:solidFill>
                        </a:rPr>
                        <a:t>OKUL BAHÇESİNDE GÖSTERİ DENEYİ YAPILACAK</a:t>
                      </a:r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249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77240" y="980728"/>
            <a:ext cx="7543800" cy="1224136"/>
          </a:xfrm>
        </p:spPr>
        <p:txBody>
          <a:bodyPr/>
          <a:lstStyle/>
          <a:p>
            <a:r>
              <a:rPr lang="tr-TR" dirty="0" smtClean="0">
                <a:solidFill>
                  <a:srgbClr val="92D050"/>
                </a:solidFill>
              </a:rPr>
              <a:t>Teknik </a:t>
            </a:r>
            <a:r>
              <a:rPr lang="tr-TR" dirty="0">
                <a:solidFill>
                  <a:srgbClr val="92D050"/>
                </a:solidFill>
              </a:rPr>
              <a:t>G</a:t>
            </a:r>
            <a:r>
              <a:rPr lang="tr-TR" dirty="0" smtClean="0">
                <a:solidFill>
                  <a:srgbClr val="92D050"/>
                </a:solidFill>
              </a:rPr>
              <a:t>eziler Düzenlenecek</a:t>
            </a:r>
            <a:endParaRPr lang="tr-TR" dirty="0">
              <a:solidFill>
                <a:srgbClr val="92D050"/>
              </a:solidFill>
            </a:endParaRPr>
          </a:p>
        </p:txBody>
      </p:sp>
      <p:pic>
        <p:nvPicPr>
          <p:cNvPr id="2050" name="Picture 2" descr="C:\Users\ÖMER\Desktop\kimya zümre\1664386977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6912768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835696" y="3501008"/>
            <a:ext cx="279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ÇAY FABRİKASI  GEZİSİ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ÖMER\Desktop\kimya zümre\16643870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5800"/>
            <a:ext cx="6768752" cy="49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2133600" y="3429000"/>
            <a:ext cx="6096000" cy="2448272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777240" y="692696"/>
            <a:ext cx="7543800" cy="5112568"/>
          </a:xfrm>
        </p:spPr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000" dirty="0" smtClean="0"/>
              <a:t>Öğrencilere  kendi kaynaklarının dışında değişik kaynaklardan yaralanarak hazırladığım seçme  50 test sorusu her hafta </a:t>
            </a:r>
            <a:r>
              <a:rPr lang="tr-TR" sz="4000" dirty="0" smtClean="0"/>
              <a:t>çözdürülüp </a:t>
            </a:r>
            <a:r>
              <a:rPr lang="tr-TR" sz="4000" dirty="0" err="1" smtClean="0"/>
              <a:t>takıbi</a:t>
            </a:r>
            <a:r>
              <a:rPr lang="tr-TR" sz="4000" dirty="0" smtClean="0"/>
              <a:t> </a:t>
            </a:r>
            <a:r>
              <a:rPr lang="tr-TR" sz="4000" dirty="0" err="1" smtClean="0"/>
              <a:t>yaplacak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12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39552" y="685801"/>
            <a:ext cx="8064896" cy="5767535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tr-TR" sz="3200" dirty="0" smtClean="0">
                <a:solidFill>
                  <a:srgbClr val="00B050"/>
                </a:solidFill>
              </a:rPr>
              <a:t>TYT ve AYT   ÇALIŞMALARI</a:t>
            </a:r>
          </a:p>
          <a:p>
            <a:pPr marL="18288" indent="0">
              <a:buNone/>
            </a:pPr>
            <a:r>
              <a:rPr lang="tr-TR" sz="3200" dirty="0" smtClean="0"/>
              <a:t>Her hafta koçluk yapığım öğrencilerle görüşülerek çalışmaları kontrol edilecek. Hedefleri için motive edilecek</a:t>
            </a:r>
          </a:p>
          <a:p>
            <a:pPr marL="18288" indent="0">
              <a:buNone/>
            </a:pPr>
            <a:r>
              <a:rPr lang="tr-TR" sz="3200" dirty="0" smtClean="0"/>
              <a:t>Her kazanım ile ilgili benim hazırladığım seçme sorular hazırlanıp çözümleri kontrol edilecek.</a:t>
            </a:r>
          </a:p>
          <a:p>
            <a:pPr marL="18288" indent="0">
              <a:buNone/>
            </a:pPr>
            <a:r>
              <a:rPr lang="tr-TR" sz="3200" dirty="0" smtClean="0"/>
              <a:t>Deneme sonuçları kontrol edilecek eksik olan konular tekrar anlatılıp ödevlendirilecekler</a:t>
            </a:r>
          </a:p>
          <a:p>
            <a:pPr marL="18288" indent="0">
              <a:buNone/>
            </a:pPr>
            <a:r>
              <a:rPr lang="tr-TR" sz="3200" dirty="0" smtClean="0"/>
              <a:t>Kimyada geride kalmış öğrencilerle özel ilgilenip eksikler tamamlatılacak</a:t>
            </a:r>
          </a:p>
          <a:p>
            <a:pPr marL="18288" indent="0">
              <a:buNone/>
            </a:pP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 flipH="1" flipV="1">
            <a:off x="8321040" y="5791198"/>
            <a:ext cx="67384" cy="374105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827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910447"/>
              </p:ext>
            </p:extLst>
          </p:nvPr>
        </p:nvGraphicFramePr>
        <p:xfrm>
          <a:off x="2267744" y="167017"/>
          <a:ext cx="4608511" cy="652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Acrobat Document" r:id="rId3" imgW="5667219" imgH="8019658" progId="Acrobat.Document.DC">
                  <p:embed/>
                </p:oleObj>
              </mc:Choice>
              <mc:Fallback>
                <p:oleObj name="Acrobat Document" r:id="rId3" imgW="5667219" imgH="801965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167017"/>
                        <a:ext cx="4608511" cy="6521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48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4294967295"/>
          </p:nvPr>
        </p:nvSpPr>
        <p:spPr>
          <a:xfrm>
            <a:off x="395536" y="620687"/>
            <a:ext cx="8352928" cy="4824537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r>
              <a:rPr lang="tr-TR" sz="2400" b="1" dirty="0">
                <a:solidFill>
                  <a:prstClr val="white"/>
                </a:solidFill>
                <a:effectLst/>
              </a:rPr>
              <a:t>Her konu ile ilgili değerlendirme testleri öğrencilere verildi. </a:t>
            </a:r>
          </a:p>
          <a:p>
            <a:pPr marL="34290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r>
              <a:rPr lang="tr-TR" sz="2400" b="1" dirty="0">
                <a:solidFill>
                  <a:prstClr val="white"/>
                </a:solidFill>
                <a:effectLst/>
              </a:rPr>
              <a:t>Laboratuvar araç gereçleri öğrencilere tanıtıldı.</a:t>
            </a:r>
          </a:p>
          <a:p>
            <a:pPr marL="342900" lvl="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endParaRPr lang="tr-TR" sz="2400" b="1" dirty="0" smtClean="0">
              <a:solidFill>
                <a:prstClr val="white"/>
              </a:solidFill>
              <a:effectLst/>
            </a:endParaRPr>
          </a:p>
          <a:p>
            <a:pPr marL="342900" lvl="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r>
              <a:rPr lang="tr-TR" sz="2400" b="1" dirty="0" smtClean="0">
                <a:solidFill>
                  <a:prstClr val="white"/>
                </a:solidFill>
                <a:effectLst/>
              </a:rPr>
              <a:t>Atom </a:t>
            </a:r>
            <a:r>
              <a:rPr lang="tr-TR" sz="2400" b="1" dirty="0">
                <a:solidFill>
                  <a:prstClr val="white"/>
                </a:solidFill>
                <a:effectLst/>
              </a:rPr>
              <a:t>modelleri ile ilgili konuda öğrencilere üzümlü kek yaptırılarak atom  modelleri tanıtılmış oldu</a:t>
            </a:r>
            <a:r>
              <a:rPr lang="tr-TR" sz="2400" b="1" dirty="0" smtClean="0">
                <a:solidFill>
                  <a:prstClr val="white"/>
                </a:solidFill>
                <a:effectLst/>
              </a:rPr>
              <a:t>.</a:t>
            </a:r>
          </a:p>
          <a:p>
            <a:pPr marL="0" lvl="0" indent="0">
              <a:spcBef>
                <a:spcPts val="0"/>
              </a:spcBef>
              <a:buSzTx/>
              <a:buNone/>
            </a:pPr>
            <a:endParaRPr lang="tr-TR" sz="2400" b="1" dirty="0" smtClean="0">
              <a:solidFill>
                <a:prstClr val="white"/>
              </a:solidFill>
              <a:effectLst/>
            </a:endParaRPr>
          </a:p>
          <a:p>
            <a:pPr marL="342900" lvl="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r>
              <a:rPr lang="tr-TR" sz="2400" b="1" dirty="0" smtClean="0">
                <a:solidFill>
                  <a:prstClr val="white"/>
                </a:solidFill>
                <a:effectLst/>
              </a:rPr>
              <a:t>Destekleme </a:t>
            </a:r>
            <a:r>
              <a:rPr lang="tr-TR" sz="2400" b="1" dirty="0">
                <a:solidFill>
                  <a:prstClr val="white"/>
                </a:solidFill>
                <a:effectLst/>
              </a:rPr>
              <a:t>ve yetiştirme kurslarında konularla ilgili testler </a:t>
            </a:r>
            <a:r>
              <a:rPr lang="tr-TR" sz="2400" b="1" dirty="0" smtClean="0">
                <a:solidFill>
                  <a:prstClr val="white"/>
                </a:solidFill>
                <a:effectLst/>
              </a:rPr>
              <a:t>çözdürüldü</a:t>
            </a:r>
          </a:p>
          <a:p>
            <a:pPr marL="0" lvl="0" indent="0">
              <a:spcBef>
                <a:spcPts val="0"/>
              </a:spcBef>
              <a:buSzTx/>
              <a:buNone/>
            </a:pPr>
            <a:endParaRPr lang="tr-TR" sz="2400" b="1" dirty="0">
              <a:solidFill>
                <a:prstClr val="white"/>
              </a:solidFill>
              <a:effectLst/>
            </a:endParaRPr>
          </a:p>
          <a:p>
            <a:pPr marL="342900" lvl="0" indent="-342900">
              <a:spcBef>
                <a:spcPts val="0"/>
              </a:spcBef>
              <a:buSzTx/>
              <a:buFont typeface="Wingdings" pitchFamily="2" charset="2"/>
              <a:buChar char="v"/>
            </a:pPr>
            <a:r>
              <a:rPr lang="tr-TR" sz="2400" b="1" dirty="0">
                <a:solidFill>
                  <a:prstClr val="white"/>
                </a:solidFill>
                <a:effectLst/>
              </a:rPr>
              <a:t>Her ay bir gösteri deneyi öğrencilere </a:t>
            </a:r>
            <a:r>
              <a:rPr lang="tr-TR" sz="2400" b="1" dirty="0" smtClean="0">
                <a:solidFill>
                  <a:prstClr val="white"/>
                </a:solidFill>
                <a:effectLst/>
              </a:rPr>
              <a:t>yaptırıldı</a:t>
            </a:r>
            <a:endParaRPr lang="tr-TR" sz="2400" b="1" dirty="0">
              <a:solidFill>
                <a:prstClr val="white"/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08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TÜBİTAK  4006  İÇİN ÇALIŞMALAR YAPILACAK</a:t>
            </a: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4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z="2000" dirty="0" smtClean="0">
                <a:hlinkClick r:id="rId2" action="ppaction://hlinkfile"/>
              </a:rPr>
              <a:t>ÇÖZELTİ  HAZIRLAMA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>
                <a:hlinkClick r:id="rId3" action="ppaction://hlinkfile"/>
              </a:rPr>
              <a:t>YOĞURT MAYA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>
                <a:hlinkClick r:id="rId4" action="ppaction://hlinkfile"/>
              </a:rPr>
              <a:t>ALUMİNYUM OKSİT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>
                <a:hlinkClick r:id="rId5" action="ppaction://hlinkfile"/>
              </a:rPr>
              <a:t>NİŞASTAHORON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>
                <a:hlinkClick r:id="rId6" action="ppaction://hlinkfile"/>
              </a:rPr>
              <a:t>KİMYAGERLER</a:t>
            </a:r>
            <a:endParaRPr lang="tr-TR" sz="2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7871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3568" y="620688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2800" b="1" dirty="0" smtClean="0">
              <a:solidFill>
                <a:prstClr val="white"/>
              </a:solidFill>
            </a:endParaRPr>
          </a:p>
          <a:p>
            <a:pPr lvl="0"/>
            <a:endParaRPr lang="tr-TR" sz="2800" b="1" dirty="0">
              <a:solidFill>
                <a:prstClr val="white"/>
              </a:solidFill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tr-TR" sz="2800" b="1" dirty="0">
                <a:solidFill>
                  <a:prstClr val="white"/>
                </a:solidFill>
              </a:rPr>
              <a:t>Ünite değerlendirme testleri </a:t>
            </a:r>
            <a:r>
              <a:rPr lang="tr-TR" sz="2800" b="1" dirty="0" smtClean="0">
                <a:solidFill>
                  <a:prstClr val="white"/>
                </a:solidFill>
              </a:rPr>
              <a:t>yapıldı</a:t>
            </a:r>
          </a:p>
          <a:p>
            <a:pPr lvl="0"/>
            <a:endParaRPr lang="tr-TR" sz="2800" b="1" dirty="0">
              <a:solidFill>
                <a:prstClr val="white"/>
              </a:solidFill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tr-TR" sz="2800" b="1" dirty="0">
                <a:solidFill>
                  <a:prstClr val="white"/>
                </a:solidFill>
              </a:rPr>
              <a:t>Destekleme kurslarında farklı soru tarzlarında sorular çözüldü. </a:t>
            </a:r>
            <a:r>
              <a:rPr lang="tr-TR" sz="2800" b="1" dirty="0" smtClean="0">
                <a:solidFill>
                  <a:prstClr val="white"/>
                </a:solidFill>
              </a:rPr>
              <a:t>Konu  </a:t>
            </a:r>
            <a:r>
              <a:rPr lang="tr-TR" sz="2800" b="1" dirty="0">
                <a:solidFill>
                  <a:prstClr val="white"/>
                </a:solidFill>
              </a:rPr>
              <a:t>tekrarları yapıldı</a:t>
            </a:r>
            <a:r>
              <a:rPr lang="tr-TR" sz="2800" b="1" dirty="0" smtClean="0">
                <a:solidFill>
                  <a:prstClr val="white"/>
                </a:solidFill>
              </a:rPr>
              <a:t>.</a:t>
            </a:r>
          </a:p>
          <a:p>
            <a:pPr lvl="0"/>
            <a:endParaRPr lang="tr-TR" sz="2800" b="1" dirty="0" smtClean="0">
              <a:solidFill>
                <a:prstClr val="white"/>
              </a:solidFill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tr-TR" sz="2800" b="1" dirty="0">
                <a:solidFill>
                  <a:prstClr val="white"/>
                </a:solidFill>
              </a:rPr>
              <a:t>Haftalık sarmal testler hazırlanarak öğrencilerin konuları tekrar etmeleri sağlandı</a:t>
            </a:r>
          </a:p>
          <a:p>
            <a:pPr lvl="0"/>
            <a:endParaRPr lang="tr-TR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30972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1"/>
            <a:ext cx="28051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2" y="4581128"/>
            <a:ext cx="56753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7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28" y="404664"/>
            <a:ext cx="227965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81" y="374280"/>
            <a:ext cx="250507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403648" y="4830613"/>
            <a:ext cx="65527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Magnezyum metalinin yanması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80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2210690" cy="412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05" y="484189"/>
            <a:ext cx="2083203" cy="428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267744" y="4532666"/>
            <a:ext cx="417823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Yanmayan el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6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40176"/>
              </p:ext>
            </p:extLst>
          </p:nvPr>
        </p:nvGraphicFramePr>
        <p:xfrm>
          <a:off x="3976688" y="3209925"/>
          <a:ext cx="11890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aketleyici Kabuk Nesnesi" showAsIcon="1" r:id="rId3" imgW="1189080" imgH="437760" progId="Package">
                  <p:embed/>
                </p:oleObj>
              </mc:Choice>
              <mc:Fallback>
                <p:oleObj name="Paketleyici Kabuk Nesnesi" showAsIcon="1" r:id="rId3" imgW="11890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6688" y="3209925"/>
                        <a:ext cx="11890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D:\imam bilim fotoğraf\düzenlenmiş fotoğraf\IMG_054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imam bilim fotoğraf\düzenlenmiş fotoğraf\IMG_79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29" y="476672"/>
            <a:ext cx="281701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2275"/>
            <a:ext cx="8572500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43608" y="4581128"/>
            <a:ext cx="71287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hlinkClick r:id="rId3" action="ppaction://hlinkfile"/>
              </a:rPr>
              <a:t>Mayalanan</a:t>
            </a:r>
            <a:r>
              <a:rPr lang="tr-TR" sz="4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yoğurtların tadına baktık 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ÖMER\Desktop\2023KİMYA SUNUM\WhatsApp Image 2023-09-05 at 20.53.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2403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ÖMER\Desktop\2023KİMYA SUNUM\WhatsApp Image 2023-09-05 at 20.54.01.jpe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7645"/>
            <a:ext cx="3888432" cy="47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oğal">
  <a:themeElements>
    <a:clrScheme name="Doğ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oğ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oğ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239</TotalTime>
  <Words>325</Words>
  <Application>Microsoft Office PowerPoint</Application>
  <PresentationFormat>Ekran Gösterisi (4:3)</PresentationFormat>
  <Paragraphs>114</Paragraphs>
  <Slides>21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21</vt:i4>
      </vt:variant>
    </vt:vector>
  </HeadingPairs>
  <TitlesOfParts>
    <vt:vector size="24" baseType="lpstr">
      <vt:lpstr>Doğal</vt:lpstr>
      <vt:lpstr>Paketleyici Kabuk Nesnesi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AYLIK BİTİRİLECEK KONULAR</vt:lpstr>
      <vt:lpstr>PowerPoint Sunusu</vt:lpstr>
      <vt:lpstr>Her Ay Bir Gösteri Deneyi Yapılacak</vt:lpstr>
      <vt:lpstr>PowerPoint Sunusu</vt:lpstr>
      <vt:lpstr>Teknik Geziler Düzenlenecek</vt:lpstr>
      <vt:lpstr>PowerPoint Sunusu</vt:lpstr>
      <vt:lpstr> Öğrencilere  kendi kaynaklarının dışında değişik kaynaklardan yaralanarak hazırladığım seçme  50 test sorusu her hafta çözdürülüp takıbi yaplacak </vt:lpstr>
      <vt:lpstr>PowerPoint Sunusu</vt:lpstr>
      <vt:lpstr>PowerPoint Sunusu</vt:lpstr>
      <vt:lpstr>PowerPoint Sunusu</vt:lpstr>
      <vt:lpstr>ÇÖZELTİ  HAZIRLAMA YOĞURT MAYA ALUMİNYUM OKSİT NİŞASTAHORON KİMYAGERLER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2022 - 2023 KİMYA ZÜMRESİ</dc:title>
  <dc:creator>omer ocak</dc:creator>
  <cp:lastModifiedBy>omer ocak</cp:lastModifiedBy>
  <cp:revision>21</cp:revision>
  <dcterms:created xsi:type="dcterms:W3CDTF">2022-09-28T16:30:02Z</dcterms:created>
  <dcterms:modified xsi:type="dcterms:W3CDTF">2023-09-05T18:17:23Z</dcterms:modified>
</cp:coreProperties>
</file>