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9" r:id="rId5"/>
    <p:sldId id="262" r:id="rId6"/>
    <p:sldId id="263" r:id="rId7"/>
    <p:sldId id="264" r:id="rId8"/>
    <p:sldId id="270" r:id="rId9"/>
    <p:sldId id="261" r:id="rId10"/>
    <p:sldId id="266" r:id="rId11"/>
    <p:sldId id="276" r:id="rId12"/>
    <p:sldId id="277" r:id="rId13"/>
    <p:sldId id="278" r:id="rId14"/>
    <p:sldId id="275" r:id="rId15"/>
    <p:sldId id="279" r:id="rId16"/>
    <p:sldId id="280" r:id="rId17"/>
    <p:sldId id="281" r:id="rId18"/>
    <p:sldId id="282" r:id="rId19"/>
    <p:sldId id="283" r:id="rId20"/>
    <p:sldId id="284" r:id="rId21"/>
    <p:sldId id="285" r:id="rId22"/>
    <p:sldId id="286" r:id="rId23"/>
    <p:sldId id="287" r:id="rId24"/>
    <p:sldId id="288" r:id="rId25"/>
    <p:sldId id="258" r:id="rId26"/>
    <p:sldId id="273" r:id="rId27"/>
    <p:sldId id="274" r:id="rId28"/>
    <p:sldId id="259" r:id="rId29"/>
    <p:sldId id="265"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3C7CD10-1A38-4A04-8A0F-31488E30124D}" type="datetimeFigureOut">
              <a:rPr lang="tr-TR" smtClean="0"/>
              <a:t>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3F2EF80-303B-4E9C-9CBC-8375B9702116}" type="slidenum">
              <a:rPr lang="tr-TR" smtClean="0"/>
              <a:t>‹#›</a:t>
            </a:fld>
            <a:endParaRPr lang="tr-TR"/>
          </a:p>
        </p:txBody>
      </p:sp>
    </p:spTree>
    <p:extLst>
      <p:ext uri="{BB962C8B-B14F-4D97-AF65-F5344CB8AC3E}">
        <p14:creationId xmlns:p14="http://schemas.microsoft.com/office/powerpoint/2010/main" val="48579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C7CD10-1A38-4A04-8A0F-31488E30124D}" type="datetimeFigureOut">
              <a:rPr lang="tr-TR" smtClean="0"/>
              <a:t>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326949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C7CD10-1A38-4A04-8A0F-31488E30124D}" type="datetimeFigureOut">
              <a:rPr lang="tr-TR" smtClean="0"/>
              <a:t>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229142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C7CD10-1A38-4A04-8A0F-31488E30124D}" type="datetimeFigureOut">
              <a:rPr lang="tr-TR" smtClean="0"/>
              <a:t>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52490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E3C7CD10-1A38-4A04-8A0F-31488E30124D}" type="datetimeFigureOut">
              <a:rPr lang="tr-TR" smtClean="0"/>
              <a:t>5.09.2023</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3F2EF80-303B-4E9C-9CBC-8375B9702116}" type="slidenum">
              <a:rPr lang="tr-TR" smtClean="0"/>
              <a:t>‹#›</a:t>
            </a:fld>
            <a:endParaRPr lang="tr-TR"/>
          </a:p>
        </p:txBody>
      </p:sp>
    </p:spTree>
    <p:extLst>
      <p:ext uri="{BB962C8B-B14F-4D97-AF65-F5344CB8AC3E}">
        <p14:creationId xmlns:p14="http://schemas.microsoft.com/office/powerpoint/2010/main" val="39617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3C7CD10-1A38-4A04-8A0F-31488E30124D}" type="datetimeFigureOut">
              <a:rPr lang="tr-TR" smtClean="0"/>
              <a:t>5.09.2023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104071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3C7CD10-1A38-4A04-8A0F-31488E30124D}" type="datetimeFigureOut">
              <a:rPr lang="tr-TR" smtClean="0"/>
              <a:t>5.09.2023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63462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3C7CD10-1A38-4A04-8A0F-31488E30124D}" type="datetimeFigureOut">
              <a:rPr lang="tr-TR" smtClean="0"/>
              <a:t>5.09.2023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19053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7CD10-1A38-4A04-8A0F-31488E30124D}" type="datetimeFigureOut">
              <a:rPr lang="tr-TR" smtClean="0"/>
              <a:t>5.09.2023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123754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C7CD10-1A38-4A04-8A0F-31488E30124D}" type="datetimeFigureOut">
              <a:rPr lang="tr-TR" smtClean="0"/>
              <a:t>5.09.2023</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360285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C7CD10-1A38-4A04-8A0F-31488E30124D}" type="datetimeFigureOut">
              <a:rPr lang="tr-TR" smtClean="0"/>
              <a:t>5.09.2023</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F2EF80-303B-4E9C-9CBC-8375B9702116}" type="slidenum">
              <a:rPr lang="tr-TR" smtClean="0"/>
              <a:t>‹#›</a:t>
            </a:fld>
            <a:endParaRPr lang="tr-TR"/>
          </a:p>
        </p:txBody>
      </p:sp>
    </p:spTree>
    <p:extLst>
      <p:ext uri="{BB962C8B-B14F-4D97-AF65-F5344CB8AC3E}">
        <p14:creationId xmlns:p14="http://schemas.microsoft.com/office/powerpoint/2010/main" val="16662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3C7CD10-1A38-4A04-8A0F-31488E30124D}" type="datetimeFigureOut">
              <a:rPr lang="tr-TR" smtClean="0"/>
              <a:t>5.09.2023</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3F2EF80-303B-4E9C-9CBC-8375B9702116}" type="slidenum">
              <a:rPr lang="tr-TR" smtClean="0"/>
              <a:t>‹#›</a:t>
            </a:fld>
            <a:endParaRPr lang="tr-TR"/>
          </a:p>
        </p:txBody>
      </p:sp>
    </p:spTree>
    <p:extLst>
      <p:ext uri="{BB962C8B-B14F-4D97-AF65-F5344CB8AC3E}">
        <p14:creationId xmlns:p14="http://schemas.microsoft.com/office/powerpoint/2010/main" val="2496444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7200" dirty="0" smtClean="0"/>
              <a:t>2023-2024 </a:t>
            </a:r>
            <a:r>
              <a:rPr lang="tr-TR" sz="7200" dirty="0" smtClean="0"/>
              <a:t>ÖĞRETİM YILI FİZİK ZÜMRESİ AKADEMİK </a:t>
            </a:r>
            <a:r>
              <a:rPr lang="tr-TR" sz="7200" dirty="0" err="1" smtClean="0"/>
              <a:t>BÜLTENi</a:t>
            </a:r>
            <a:endParaRPr lang="tr-TR" sz="7200" dirty="0"/>
          </a:p>
        </p:txBody>
      </p:sp>
      <p:pic>
        <p:nvPicPr>
          <p:cNvPr id="4" name="1 Resim" descr="unnamed.png"/>
          <p:cNvPicPr/>
          <p:nvPr/>
        </p:nvPicPr>
        <p:blipFill>
          <a:blip r:embed="rId2" cstate="print"/>
          <a:stretch>
            <a:fillRect/>
          </a:stretch>
        </p:blipFill>
        <p:spPr>
          <a:xfrm>
            <a:off x="4825829" y="218484"/>
            <a:ext cx="1888736" cy="173582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048" y="4293253"/>
            <a:ext cx="4182035" cy="2352395"/>
          </a:xfrm>
          <a:prstGeom prst="rect">
            <a:avLst/>
          </a:prstGeom>
        </p:spPr>
      </p:pic>
    </p:spTree>
    <p:extLst>
      <p:ext uri="{BB962C8B-B14F-4D97-AF65-F5344CB8AC3E}">
        <p14:creationId xmlns:p14="http://schemas.microsoft.com/office/powerpoint/2010/main" val="267338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2358" y="452845"/>
            <a:ext cx="8149655" cy="4669628"/>
          </a:xfrm>
        </p:spPr>
      </p:pic>
      <p:sp>
        <p:nvSpPr>
          <p:cNvPr id="7" name="Metin kutusu 6"/>
          <p:cNvSpPr txBox="1"/>
          <p:nvPr/>
        </p:nvSpPr>
        <p:spPr>
          <a:xfrm>
            <a:off x="896983" y="5225142"/>
            <a:ext cx="10241280" cy="923330"/>
          </a:xfrm>
          <a:prstGeom prst="rect">
            <a:avLst/>
          </a:prstGeom>
          <a:noFill/>
        </p:spPr>
        <p:txBody>
          <a:bodyPr wrap="square" rtlCol="0">
            <a:spAutoFit/>
          </a:bodyPr>
          <a:lstStyle/>
          <a:p>
            <a:r>
              <a:rPr lang="tr-TR" dirty="0" smtClean="0"/>
              <a:t>Ülkemiz, artan enerji talebinin karşılanması, enerji de dışa bağımlılığın ve çevresel olumsuz etkilerin azaltılması amacıyla enerji üretiminde nükleer enerjiden de yararlanılması kararı almıştır. Peki siz nükleer enerji taraftarı mısınız? </a:t>
            </a:r>
            <a:endParaRPr lang="tr-TR" dirty="0"/>
          </a:p>
        </p:txBody>
      </p:sp>
      <p:sp>
        <p:nvSpPr>
          <p:cNvPr id="8" name="Dikdörtgen 7"/>
          <p:cNvSpPr/>
          <p:nvPr/>
        </p:nvSpPr>
        <p:spPr>
          <a:xfrm>
            <a:off x="4013390" y="563770"/>
            <a:ext cx="3155031"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outerShdw blurRad="38100" dist="25400" dir="5400000" algn="ctr" rotWithShape="0">
                    <a:srgbClr val="6E747A">
                      <a:alpha val="43000"/>
                    </a:srgbClr>
                  </a:outerShdw>
                </a:effectLst>
              </a:rPr>
              <a:t>1.BÖLÜM</a:t>
            </a:r>
            <a:endParaRPr lang="tr-TR" sz="54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02756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87" y="547687"/>
            <a:ext cx="10258425" cy="5762625"/>
          </a:xfrm>
          <a:prstGeom prst="rect">
            <a:avLst/>
          </a:prstGeom>
        </p:spPr>
      </p:pic>
    </p:spTree>
    <p:extLst>
      <p:ext uri="{BB962C8B-B14F-4D97-AF65-F5344CB8AC3E}">
        <p14:creationId xmlns:p14="http://schemas.microsoft.com/office/powerpoint/2010/main" val="304186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533400"/>
            <a:ext cx="10287000" cy="5791200"/>
          </a:xfrm>
          <a:prstGeom prst="rect">
            <a:avLst/>
          </a:prstGeom>
        </p:spPr>
      </p:pic>
    </p:spTree>
    <p:extLst>
      <p:ext uri="{BB962C8B-B14F-4D97-AF65-F5344CB8AC3E}">
        <p14:creationId xmlns:p14="http://schemas.microsoft.com/office/powerpoint/2010/main" val="297610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 y="557212"/>
            <a:ext cx="10239375" cy="5743575"/>
          </a:xfrm>
          <a:prstGeom prst="rect">
            <a:avLst/>
          </a:prstGeom>
        </p:spPr>
      </p:pic>
    </p:spTree>
    <p:extLst>
      <p:ext uri="{BB962C8B-B14F-4D97-AF65-F5344CB8AC3E}">
        <p14:creationId xmlns:p14="http://schemas.microsoft.com/office/powerpoint/2010/main" val="284241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207" y="298993"/>
            <a:ext cx="8759396" cy="4995817"/>
          </a:xfrm>
        </p:spPr>
      </p:pic>
      <p:sp>
        <p:nvSpPr>
          <p:cNvPr id="5" name="Metin kutusu 4"/>
          <p:cNvSpPr txBox="1"/>
          <p:nvPr/>
        </p:nvSpPr>
        <p:spPr>
          <a:xfrm>
            <a:off x="801189" y="5442857"/>
            <a:ext cx="10067109" cy="923330"/>
          </a:xfrm>
          <a:prstGeom prst="rect">
            <a:avLst/>
          </a:prstGeom>
          <a:noFill/>
        </p:spPr>
        <p:txBody>
          <a:bodyPr wrap="square" rtlCol="0">
            <a:spAutoFit/>
          </a:bodyPr>
          <a:lstStyle/>
          <a:p>
            <a:r>
              <a:rPr lang="tr-TR" dirty="0" smtClean="0"/>
              <a:t>Fizik dersi öğrencilerin en çok güçlük yaşadığını belirttiği derslerin başında geliyor. Bir de öğretmenlerimize sormak istedik? Öğretmenlerimiz de bir zamanlar öğrenciydi dedik ve lise yıllarına giderek fizik derslerine dair küçük söyleşiler yaptık.</a:t>
            </a:r>
          </a:p>
        </p:txBody>
      </p:sp>
      <p:sp>
        <p:nvSpPr>
          <p:cNvPr id="6" name="Dikdörtgen 5"/>
          <p:cNvSpPr/>
          <p:nvPr/>
        </p:nvSpPr>
        <p:spPr>
          <a:xfrm>
            <a:off x="3908887" y="232845"/>
            <a:ext cx="3155031" cy="923330"/>
          </a:xfrm>
          <a:prstGeom prst="rect">
            <a:avLst/>
          </a:prstGeom>
          <a:noFill/>
        </p:spPr>
        <p:txBody>
          <a:bodyPr wrap="none" lIns="91440" tIns="45720" rIns="91440" bIns="45720">
            <a:spAutoFit/>
          </a:bodyPr>
          <a:lstStyle/>
          <a:p>
            <a:pPr algn="ctr"/>
            <a:r>
              <a:rPr lang="tr-TR" sz="5400" b="0" cap="none" spc="0" dirty="0" smtClean="0">
                <a:ln w="0"/>
                <a:effectLst>
                  <a:outerShdw blurRad="38100" dist="25400" dir="5400000" algn="ctr" rotWithShape="0">
                    <a:srgbClr val="6E747A">
                      <a:alpha val="43000"/>
                    </a:srgbClr>
                  </a:outerShdw>
                </a:effectLst>
              </a:rPr>
              <a:t>2.BÖLÜM</a:t>
            </a:r>
            <a:endParaRPr lang="tr-TR" sz="54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5031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514350"/>
            <a:ext cx="10287000" cy="5829300"/>
          </a:xfrm>
          <a:prstGeom prst="rect">
            <a:avLst/>
          </a:prstGeom>
        </p:spPr>
      </p:pic>
    </p:spTree>
    <p:extLst>
      <p:ext uri="{BB962C8B-B14F-4D97-AF65-F5344CB8AC3E}">
        <p14:creationId xmlns:p14="http://schemas.microsoft.com/office/powerpoint/2010/main" val="151707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490537"/>
            <a:ext cx="10287000" cy="5876925"/>
          </a:xfrm>
          <a:prstGeom prst="rect">
            <a:avLst/>
          </a:prstGeom>
        </p:spPr>
      </p:pic>
    </p:spTree>
    <p:extLst>
      <p:ext uri="{BB962C8B-B14F-4D97-AF65-F5344CB8AC3E}">
        <p14:creationId xmlns:p14="http://schemas.microsoft.com/office/powerpoint/2010/main" val="310880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476250"/>
            <a:ext cx="10287000" cy="5905500"/>
          </a:xfrm>
          <a:prstGeom prst="rect">
            <a:avLst/>
          </a:prstGeom>
        </p:spPr>
      </p:pic>
    </p:spTree>
    <p:extLst>
      <p:ext uri="{BB962C8B-B14F-4D97-AF65-F5344CB8AC3E}">
        <p14:creationId xmlns:p14="http://schemas.microsoft.com/office/powerpoint/2010/main" val="64101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590550"/>
            <a:ext cx="10287000" cy="5676900"/>
          </a:xfrm>
          <a:prstGeom prst="rect">
            <a:avLst/>
          </a:prstGeom>
        </p:spPr>
      </p:pic>
    </p:spTree>
    <p:extLst>
      <p:ext uri="{BB962C8B-B14F-4D97-AF65-F5344CB8AC3E}">
        <p14:creationId xmlns:p14="http://schemas.microsoft.com/office/powerpoint/2010/main" val="408762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165898"/>
            <a:ext cx="9435566" cy="5176882"/>
          </a:xfrm>
        </p:spPr>
      </p:pic>
      <p:sp>
        <p:nvSpPr>
          <p:cNvPr id="5" name="Dikdörtgen 4"/>
          <p:cNvSpPr/>
          <p:nvPr/>
        </p:nvSpPr>
        <p:spPr>
          <a:xfrm>
            <a:off x="4013390" y="563770"/>
            <a:ext cx="315503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25400" dir="5400000" algn="ctr" rotWithShape="0">
                    <a:srgbClr val="6E747A">
                      <a:alpha val="43000"/>
                    </a:srgbClr>
                  </a:outerShdw>
                </a:effectLst>
              </a:rPr>
              <a:t>3</a:t>
            </a:r>
            <a:r>
              <a:rPr lang="tr-TR" sz="5400" b="0" cap="none" spc="0" dirty="0" smtClean="0">
                <a:ln w="0"/>
                <a:solidFill>
                  <a:srgbClr val="FF0000"/>
                </a:solidFill>
                <a:effectLst>
                  <a:outerShdw blurRad="38100" dist="25400" dir="5400000" algn="ctr" rotWithShape="0">
                    <a:srgbClr val="6E747A">
                      <a:alpha val="43000"/>
                    </a:srgbClr>
                  </a:outerShdw>
                </a:effectLst>
              </a:rPr>
              <a:t>.BÖLÜM</a:t>
            </a:r>
            <a:endParaRPr lang="tr-TR" sz="5400" b="0" cap="none" spc="0" dirty="0">
              <a:ln w="0"/>
              <a:solidFill>
                <a:srgbClr val="FF0000"/>
              </a:solidFill>
              <a:effectLst>
                <a:outerShdw blurRad="38100" dist="25400" dir="5400000" algn="ctr" rotWithShape="0">
                  <a:srgbClr val="6E747A">
                    <a:alpha val="43000"/>
                  </a:srgbClr>
                </a:outerShdw>
              </a:effectLst>
            </a:endParaRPr>
          </a:p>
        </p:txBody>
      </p:sp>
      <p:sp>
        <p:nvSpPr>
          <p:cNvPr id="6" name="Metin kutusu 5"/>
          <p:cNvSpPr txBox="1"/>
          <p:nvPr/>
        </p:nvSpPr>
        <p:spPr>
          <a:xfrm>
            <a:off x="914400" y="5556067"/>
            <a:ext cx="10241280" cy="646331"/>
          </a:xfrm>
          <a:prstGeom prst="rect">
            <a:avLst/>
          </a:prstGeom>
          <a:noFill/>
        </p:spPr>
        <p:txBody>
          <a:bodyPr wrap="square" rtlCol="0">
            <a:spAutoFit/>
          </a:bodyPr>
          <a:lstStyle/>
          <a:p>
            <a:r>
              <a:rPr lang="tr-TR" dirty="0" smtClean="0"/>
              <a:t>Yer çekimi nedir? Ya Yer </a:t>
            </a:r>
            <a:r>
              <a:rPr lang="tr-TR" dirty="0"/>
              <a:t>ç</a:t>
            </a:r>
            <a:r>
              <a:rPr lang="tr-TR" dirty="0" smtClean="0"/>
              <a:t>ekimi olmasaydı? Ya da olduğundan daha az veya daha fazla olsaydı?</a:t>
            </a:r>
          </a:p>
          <a:p>
            <a:r>
              <a:rPr lang="tr-TR" dirty="0" smtClean="0"/>
              <a:t>Yer çekimsiz ortam var mıdır? Bu bölümümüzde bu sorulara cevap aradık.</a:t>
            </a:r>
            <a:endParaRPr lang="tr-TR" dirty="0"/>
          </a:p>
        </p:txBody>
      </p:sp>
    </p:spTree>
    <p:extLst>
      <p:ext uri="{BB962C8B-B14F-4D97-AF65-F5344CB8AC3E}">
        <p14:creationId xmlns:p14="http://schemas.microsoft.com/office/powerpoint/2010/main" val="2844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12.SINIF TYT-AYT ÇALISMALARI</a:t>
            </a:r>
            <a:endParaRPr lang="tr-TR" dirty="0"/>
          </a:p>
        </p:txBody>
      </p:sp>
      <p:sp>
        <p:nvSpPr>
          <p:cNvPr id="3" name="İçerik Yer Tutucusu 2"/>
          <p:cNvSpPr>
            <a:spLocks noGrp="1"/>
          </p:cNvSpPr>
          <p:nvPr>
            <p:ph idx="1"/>
          </p:nvPr>
        </p:nvSpPr>
        <p:spPr/>
        <p:txBody>
          <a:bodyPr/>
          <a:lstStyle/>
          <a:p>
            <a:endParaRPr lang="tr-TR" dirty="0" smtClean="0"/>
          </a:p>
          <a:p>
            <a:endParaRPr lang="tr-TR" dirty="0" smtClean="0"/>
          </a:p>
          <a:p>
            <a:r>
              <a:rPr lang="tr-TR" dirty="0" smtClean="0"/>
              <a:t>FİZİK TYT KONULARI TAMAMLANDI. HER HAFTA TYT FİZİK DENEMELERİ </a:t>
            </a:r>
            <a:r>
              <a:rPr lang="tr-TR" dirty="0" smtClean="0"/>
              <a:t>ÇÖZÜLDÜ </a:t>
            </a:r>
            <a:r>
              <a:rPr lang="tr-TR" dirty="0" smtClean="0"/>
              <a:t>VE DENEME ANALİZLERİ </a:t>
            </a:r>
            <a:r>
              <a:rPr lang="tr-TR" dirty="0" smtClean="0"/>
              <a:t>YAPILDI.</a:t>
            </a:r>
            <a:endParaRPr lang="tr-TR" dirty="0" smtClean="0"/>
          </a:p>
          <a:p>
            <a:r>
              <a:rPr lang="tr-TR" dirty="0" smtClean="0"/>
              <a:t>PLANLANDIĞI GİBİ </a:t>
            </a:r>
            <a:r>
              <a:rPr lang="tr-TR" dirty="0" smtClean="0"/>
              <a:t>FİZİK </a:t>
            </a:r>
            <a:r>
              <a:rPr lang="tr-TR" dirty="0" smtClean="0"/>
              <a:t>AYT KONULARI MART AYININ SONUNDA </a:t>
            </a:r>
            <a:r>
              <a:rPr lang="tr-TR" dirty="0" smtClean="0"/>
              <a:t>TAMAMLANDI.</a:t>
            </a:r>
          </a:p>
          <a:p>
            <a:r>
              <a:rPr lang="tr-TR" dirty="0" smtClean="0"/>
              <a:t>2023 YKS SINAVINDA AYT FİZİK NET ORTALAMALARI</a:t>
            </a:r>
          </a:p>
          <a:p>
            <a:r>
              <a:rPr lang="tr-TR" dirty="0" smtClean="0"/>
              <a:t>Türkiye Geneli AYT Fizik testinden 14 soruda ortalama 2,1 net</a:t>
            </a:r>
          </a:p>
          <a:p>
            <a:r>
              <a:rPr lang="tr-TR" dirty="0" smtClean="0"/>
              <a:t>ŞED 12-B Sınıfının net ortalaması 7,1 net</a:t>
            </a:r>
          </a:p>
          <a:p>
            <a:r>
              <a:rPr lang="tr-TR" dirty="0" smtClean="0"/>
              <a:t>ŞED 12-C Sınıfının net ortalaması 10,8 net</a:t>
            </a:r>
            <a:endParaRPr lang="tr-TR" dirty="0"/>
          </a:p>
          <a:p>
            <a:pPr marL="0" indent="0">
              <a:buNone/>
            </a:pPr>
            <a:endParaRPr lang="tr-TR"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8513" y="5055762"/>
            <a:ext cx="954565" cy="1275369"/>
          </a:xfrm>
          <a:prstGeom prst="rect">
            <a:avLst/>
          </a:prstGeom>
        </p:spPr>
      </p:pic>
    </p:spTree>
    <p:extLst>
      <p:ext uri="{BB962C8B-B14F-4D97-AF65-F5344CB8AC3E}">
        <p14:creationId xmlns:p14="http://schemas.microsoft.com/office/powerpoint/2010/main" val="2261229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201" y="423672"/>
            <a:ext cx="10020059" cy="5759414"/>
          </a:xfrm>
        </p:spPr>
      </p:pic>
    </p:spTree>
    <p:extLst>
      <p:ext uri="{BB962C8B-B14F-4D97-AF65-F5344CB8AC3E}">
        <p14:creationId xmlns:p14="http://schemas.microsoft.com/office/powerpoint/2010/main" val="222565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327" y="484632"/>
            <a:ext cx="10295401" cy="5460274"/>
          </a:xfrm>
        </p:spPr>
      </p:pic>
    </p:spTree>
    <p:extLst>
      <p:ext uri="{BB962C8B-B14F-4D97-AF65-F5344CB8AC3E}">
        <p14:creationId xmlns:p14="http://schemas.microsoft.com/office/powerpoint/2010/main" val="297068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84334"/>
            <a:ext cx="9519269" cy="5519057"/>
          </a:xfrm>
        </p:spPr>
      </p:pic>
      <p:sp>
        <p:nvSpPr>
          <p:cNvPr id="5" name="Dikdörtgen 4"/>
          <p:cNvSpPr/>
          <p:nvPr/>
        </p:nvSpPr>
        <p:spPr>
          <a:xfrm>
            <a:off x="4196270" y="642148"/>
            <a:ext cx="3155031" cy="923330"/>
          </a:xfrm>
          <a:prstGeom prst="rect">
            <a:avLst/>
          </a:prstGeom>
          <a:noFill/>
        </p:spPr>
        <p:txBody>
          <a:bodyPr wrap="none" lIns="91440" tIns="45720" rIns="91440" bIns="45720">
            <a:spAutoFit/>
          </a:bodyPr>
          <a:lstStyle/>
          <a:p>
            <a:pPr algn="ctr"/>
            <a:r>
              <a:rPr lang="tr-TR" sz="5400" dirty="0" smtClean="0">
                <a:ln w="0"/>
                <a:solidFill>
                  <a:srgbClr val="FF0000"/>
                </a:solidFill>
                <a:effectLst>
                  <a:outerShdw blurRad="38100" dist="25400" dir="5400000" algn="ctr" rotWithShape="0">
                    <a:srgbClr val="6E747A">
                      <a:alpha val="43000"/>
                    </a:srgbClr>
                  </a:outerShdw>
                </a:effectLst>
              </a:rPr>
              <a:t>4</a:t>
            </a:r>
            <a:r>
              <a:rPr lang="tr-TR" sz="5400" b="0" cap="none" spc="0" dirty="0" smtClean="0">
                <a:ln w="0"/>
                <a:solidFill>
                  <a:srgbClr val="FF0000"/>
                </a:solidFill>
                <a:effectLst>
                  <a:outerShdw blurRad="38100" dist="25400" dir="5400000" algn="ctr" rotWithShape="0">
                    <a:srgbClr val="6E747A">
                      <a:alpha val="43000"/>
                    </a:srgbClr>
                  </a:outerShdw>
                </a:effectLst>
              </a:rPr>
              <a:t>.BÖLÜM</a:t>
            </a:r>
            <a:endParaRPr lang="tr-TR" sz="5400" b="0" cap="none" spc="0" dirty="0">
              <a:ln w="0"/>
              <a:solidFill>
                <a:srgbClr val="FF0000"/>
              </a:solidFill>
              <a:effectLst>
                <a:outerShdw blurRad="38100" dist="25400" dir="5400000" algn="ctr" rotWithShape="0">
                  <a:srgbClr val="6E747A">
                    <a:alpha val="43000"/>
                  </a:srgbClr>
                </a:outerShdw>
              </a:effectLst>
            </a:endParaRPr>
          </a:p>
        </p:txBody>
      </p:sp>
      <p:sp>
        <p:nvSpPr>
          <p:cNvPr id="6" name="Dikdörtgen 5"/>
          <p:cNvSpPr/>
          <p:nvPr/>
        </p:nvSpPr>
        <p:spPr>
          <a:xfrm>
            <a:off x="7811588" y="4615543"/>
            <a:ext cx="2394857" cy="923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978408" y="5960907"/>
            <a:ext cx="10241280" cy="646331"/>
          </a:xfrm>
          <a:prstGeom prst="rect">
            <a:avLst/>
          </a:prstGeom>
          <a:noFill/>
        </p:spPr>
        <p:txBody>
          <a:bodyPr wrap="square" rtlCol="0">
            <a:spAutoFit/>
          </a:bodyPr>
          <a:lstStyle/>
          <a:p>
            <a:r>
              <a:rPr lang="tr-TR" dirty="0" smtClean="0"/>
              <a:t>Bu bölümümüzde ; Fiziğin eğlenceli dünyasına dair bazı sorulara cevap aradık. Fizik eğlencelidir!!!</a:t>
            </a:r>
            <a:endParaRPr lang="tr-TR" dirty="0"/>
          </a:p>
        </p:txBody>
      </p:sp>
    </p:spTree>
    <p:extLst>
      <p:ext uri="{BB962C8B-B14F-4D97-AF65-F5344CB8AC3E}">
        <p14:creationId xmlns:p14="http://schemas.microsoft.com/office/powerpoint/2010/main" val="84607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812" y="414963"/>
            <a:ext cx="10311292" cy="5646202"/>
          </a:xfrm>
        </p:spPr>
      </p:pic>
    </p:spTree>
    <p:extLst>
      <p:ext uri="{BB962C8B-B14F-4D97-AF65-F5344CB8AC3E}">
        <p14:creationId xmlns:p14="http://schemas.microsoft.com/office/powerpoint/2010/main" val="3836407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484632"/>
            <a:ext cx="9888056" cy="5586846"/>
          </a:xfrm>
        </p:spPr>
      </p:pic>
    </p:spTree>
    <p:extLst>
      <p:ext uri="{BB962C8B-B14F-4D97-AF65-F5344CB8AC3E}">
        <p14:creationId xmlns:p14="http://schemas.microsoft.com/office/powerpoint/2010/main" val="393919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ROBOTİK-KODLAMA</a:t>
            </a:r>
            <a:endParaRPr lang="tr-TR" dirty="0"/>
          </a:p>
        </p:txBody>
      </p:sp>
      <p:sp>
        <p:nvSpPr>
          <p:cNvPr id="3" name="İçerik Yer Tutucusu 2"/>
          <p:cNvSpPr>
            <a:spLocks noGrp="1"/>
          </p:cNvSpPr>
          <p:nvPr>
            <p:ph idx="1"/>
          </p:nvPr>
        </p:nvSpPr>
        <p:spPr/>
        <p:txBody>
          <a:bodyPr/>
          <a:lstStyle/>
          <a:p>
            <a:r>
              <a:rPr lang="tr-TR" dirty="0" smtClean="0"/>
              <a:t>9.SINIF VE 11.SINIF ÖĞRENCİLERİNDEN OLUŞAN 10 ÖĞRENCİ İLE HAFTADA 4 SAAT ROBOTİK KODLAMA EĞİTİMİ </a:t>
            </a:r>
            <a:r>
              <a:rPr lang="tr-TR" dirty="0" smtClean="0"/>
              <a:t>YAPILDI.</a:t>
            </a:r>
            <a:endParaRPr lang="tr-TR" dirty="0" smtClean="0"/>
          </a:p>
          <a:p>
            <a:r>
              <a:rPr lang="tr-TR" dirty="0" smtClean="0"/>
              <a:t>C++ PROGRAMLAMA VE ARDUİNO EĞİTİMİ VERİLDİ VE 6-11 MART 2023 TARİHİNDE YAPILACAK MEB ROBOT YARIŞMASI İÇİN </a:t>
            </a:r>
            <a:r>
              <a:rPr lang="tr-TR" dirty="0" smtClean="0"/>
              <a:t>ÇALIŞMALAR YAPILDI. 15</a:t>
            </a:r>
            <a:r>
              <a:rPr lang="tr-TR" dirty="0" smtClean="0"/>
              <a:t>. MEB ULUSLARARASI ROBOT YARIŞMASINA HAZIRLANACAK EKİPLER </a:t>
            </a:r>
            <a:r>
              <a:rPr lang="tr-TR" dirty="0" smtClean="0"/>
              <a:t>BELİRLENDİ.</a:t>
            </a:r>
            <a:r>
              <a:rPr lang="tr-TR" dirty="0" smtClean="0"/>
              <a:t>YARIŞMANIN DEPREM NEDENİYLE ERTELENMESİ SEBEBİYLE BU YIL KATILAMADIK. ÇÜNKÜ EKİPTEKİ BİR ÇOK ÖĞRENCİ BU YIL 12.SINIF OLDUKLARINDAN YKS SÜRECENİN AKSAMAMASI DÜŞÜNÜLDÜ.</a:t>
            </a:r>
          </a:p>
          <a:p>
            <a:pPr marL="0" indent="0">
              <a:buNone/>
            </a:pPr>
            <a:r>
              <a:rPr lang="tr-TR" dirty="0" smtClean="0"/>
              <a:t> </a:t>
            </a:r>
            <a:endParaRPr lang="tr-TR" dirty="0" smtClean="0"/>
          </a:p>
        </p:txBody>
      </p:sp>
    </p:spTree>
    <p:extLst>
      <p:ext uri="{BB962C8B-B14F-4D97-AF65-F5344CB8AC3E}">
        <p14:creationId xmlns:p14="http://schemas.microsoft.com/office/powerpoint/2010/main" val="1627342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0468" y="353060"/>
            <a:ext cx="8419223" cy="6314418"/>
          </a:xfrm>
        </p:spPr>
      </p:pic>
    </p:spTree>
    <p:extLst>
      <p:ext uri="{BB962C8B-B14F-4D97-AF65-F5344CB8AC3E}">
        <p14:creationId xmlns:p14="http://schemas.microsoft.com/office/powerpoint/2010/main" val="2790700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3051" y="239849"/>
            <a:ext cx="8332138" cy="6249104"/>
          </a:xfrm>
        </p:spPr>
      </p:pic>
    </p:spTree>
    <p:extLst>
      <p:ext uri="{BB962C8B-B14F-4D97-AF65-F5344CB8AC3E}">
        <p14:creationId xmlns:p14="http://schemas.microsoft.com/office/powerpoint/2010/main" val="12472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15.ULUSLARARASI MEB ROBOT YARISMASI</a:t>
            </a:r>
            <a:endParaRPr lang="tr-TR" dirty="0"/>
          </a:p>
        </p:txBody>
      </p:sp>
      <p:sp>
        <p:nvSpPr>
          <p:cNvPr id="3" name="İçerik Yer Tutucusu 2"/>
          <p:cNvSpPr>
            <a:spLocks noGrp="1"/>
          </p:cNvSpPr>
          <p:nvPr>
            <p:ph idx="1"/>
          </p:nvPr>
        </p:nvSpPr>
        <p:spPr/>
        <p:txBody>
          <a:bodyPr/>
          <a:lstStyle/>
          <a:p>
            <a:r>
              <a:rPr lang="tr-TR" dirty="0" smtClean="0"/>
              <a:t>14.ULUSLAR ARASI MEB ROBOT YARIŞMASINDA LABİRENT USTASI KATEGORİSİNDE 2 TAKIM İLE YARIŞTIK.</a:t>
            </a:r>
          </a:p>
          <a:p>
            <a:r>
              <a:rPr lang="tr-TR" dirty="0" smtClean="0"/>
              <a:t>350 ROBOT ARASINDA İLK 20 TAKIM ARASINA GİRMEYİ BAŞARDIK.</a:t>
            </a:r>
          </a:p>
          <a:p>
            <a:r>
              <a:rPr lang="tr-TR" dirty="0" smtClean="0"/>
              <a:t>BU YIL 3 FARKLI KATEGORİDE YARIŞMA KARARI ALDIK.</a:t>
            </a:r>
          </a:p>
          <a:p>
            <a:r>
              <a:rPr lang="tr-TR" dirty="0" smtClean="0"/>
              <a:t>ŞED-1 VE ŞED-2 ROBOTLARIMIZLA MİNİ SUMO KATEGORİSİNDE</a:t>
            </a:r>
          </a:p>
          <a:p>
            <a:r>
              <a:rPr lang="tr-TR" dirty="0" smtClean="0"/>
              <a:t>ŞED-3 ROBOTUMUZLA HIZLI ÇİZGİ İZLEYEN KATEGORİSİNDE</a:t>
            </a:r>
          </a:p>
          <a:p>
            <a:r>
              <a:rPr lang="tr-TR" dirty="0" smtClean="0"/>
              <a:t>ŞED-4 VE ŞED-5 ROBOTLARIMIZLA LABİRENT USTASI KATEGORİSİNDE YARIŞMAYA KATILACAĞIZ. </a:t>
            </a:r>
          </a:p>
          <a:p>
            <a:r>
              <a:rPr lang="tr-TR" dirty="0" smtClean="0"/>
              <a:t>TOPLAM 10 ÖĞRENCİ, 4 ÖĞRETMEN VE 5 ROBOT İLE YARIŞMAYA KATILACAĞIZ.</a:t>
            </a:r>
          </a:p>
        </p:txBody>
      </p:sp>
    </p:spTree>
    <p:extLst>
      <p:ext uri="{BB962C8B-B14F-4D97-AF65-F5344CB8AC3E}">
        <p14:creationId xmlns:p14="http://schemas.microsoft.com/office/powerpoint/2010/main" val="842508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589" y="310498"/>
            <a:ext cx="8386354" cy="6229863"/>
          </a:xfrm>
          <a:prstGeom prst="rect">
            <a:avLst/>
          </a:prstGeom>
        </p:spPr>
      </p:pic>
    </p:spTree>
    <p:extLst>
      <p:ext uri="{BB962C8B-B14F-4D97-AF65-F5344CB8AC3E}">
        <p14:creationId xmlns:p14="http://schemas.microsoft.com/office/powerpoint/2010/main" val="3558583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dirty="0"/>
              <a:t>Ders materyalleri ile derslerin içerikleri </a:t>
            </a:r>
            <a:r>
              <a:rPr lang="tr-TR" sz="2800" dirty="0" err="1" smtClean="0"/>
              <a:t>zenginlestirilerek</a:t>
            </a:r>
            <a:r>
              <a:rPr lang="tr-TR" sz="2800" dirty="0" smtClean="0"/>
              <a:t> </a:t>
            </a:r>
            <a:r>
              <a:rPr lang="tr-TR" sz="2800" dirty="0"/>
              <a:t>öğrenmede kalıcılık sağlamak </a:t>
            </a:r>
            <a:r>
              <a:rPr lang="tr-TR" sz="2800" dirty="0" smtClean="0"/>
              <a:t>amaçlandı</a:t>
            </a:r>
            <a:r>
              <a:rPr lang="tr-TR" sz="2800" dirty="0" smtClean="0"/>
              <a:t>. BU YIL DA DENEYSEL ÇALIŞMALARLA KONULAR DESTEKLENECEKTİR.</a:t>
            </a:r>
            <a:r>
              <a:rPr lang="tr-TR" sz="2800" dirty="0"/>
              <a:t/>
            </a:r>
            <a:br>
              <a:rPr lang="tr-TR" sz="2800" dirty="0"/>
            </a:br>
            <a:endParaRPr lang="tr-TR" sz="2800"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1052" y="1675247"/>
            <a:ext cx="2668043" cy="474318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2350" y="1668384"/>
            <a:ext cx="2699316" cy="4798783"/>
          </a:xfrm>
          <a:prstGeom prst="rect">
            <a:avLst/>
          </a:prstGeom>
        </p:spPr>
      </p:pic>
    </p:spTree>
    <p:extLst>
      <p:ext uri="{BB962C8B-B14F-4D97-AF65-F5344CB8AC3E}">
        <p14:creationId xmlns:p14="http://schemas.microsoft.com/office/powerpoint/2010/main" val="22879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4" y="485096"/>
            <a:ext cx="10293804" cy="5993238"/>
          </a:xfrm>
          <a:prstGeom prst="rect">
            <a:avLst/>
          </a:prstGeom>
        </p:spPr>
      </p:pic>
    </p:spTree>
    <p:extLst>
      <p:ext uri="{BB962C8B-B14F-4D97-AF65-F5344CB8AC3E}">
        <p14:creationId xmlns:p14="http://schemas.microsoft.com/office/powerpoint/2010/main" val="413380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KOÇLUK ÇALISMALARI</a:t>
            </a:r>
            <a:endParaRPr lang="tr-TR" dirty="0"/>
          </a:p>
        </p:txBody>
      </p:sp>
      <p:sp>
        <p:nvSpPr>
          <p:cNvPr id="3" name="İçerik Yer Tutucusu 2"/>
          <p:cNvSpPr>
            <a:spLocks noGrp="1"/>
          </p:cNvSpPr>
          <p:nvPr>
            <p:ph idx="1"/>
          </p:nvPr>
        </p:nvSpPr>
        <p:spPr/>
        <p:txBody>
          <a:bodyPr/>
          <a:lstStyle/>
          <a:p>
            <a:r>
              <a:rPr lang="tr-TR" dirty="0" smtClean="0"/>
              <a:t>2022-2023 EĞİTİM ÖĞRETİM YILINDA TOPLAM 13 ÖĞRENCİYE KOÇLUK ÇALIŞMASI </a:t>
            </a:r>
            <a:r>
              <a:rPr lang="tr-TR" dirty="0" smtClean="0"/>
              <a:t>YAPILDI. BU YIL DA AYNI ÇALIŞMALAR YÜRÜTÜLECEKTİR.</a:t>
            </a:r>
            <a:endParaRPr lang="tr-TR" dirty="0" smtClean="0"/>
          </a:p>
          <a:p>
            <a:r>
              <a:rPr lang="tr-TR" dirty="0" smtClean="0"/>
              <a:t>EPAB ÇALIŞMALARI KAPSAMINDA TÜM ÖĞRENCİLERİMİZ VE VELİLERİ İLE BİRLİKTE 1.DÖNEMİN SÜREÇ DEĞERLENDİRİLMESİ YAPILDI</a:t>
            </a:r>
            <a:r>
              <a:rPr lang="tr-TR" dirty="0"/>
              <a:t>. BU YIL DA AYNI ÇALIŞMALAR YÜRÜTÜLECEKTİR.</a:t>
            </a:r>
          </a:p>
          <a:p>
            <a:endParaRPr lang="tr-TR" dirty="0" smtClean="0"/>
          </a:p>
          <a:p>
            <a:pPr marL="0" indent="0">
              <a:buNone/>
            </a:pPr>
            <a:endParaRPr lang="tr-TR" dirty="0"/>
          </a:p>
        </p:txBody>
      </p:sp>
    </p:spTree>
    <p:extLst>
      <p:ext uri="{BB962C8B-B14F-4D97-AF65-F5344CB8AC3E}">
        <p14:creationId xmlns:p14="http://schemas.microsoft.com/office/powerpoint/2010/main" val="344371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96" t="23410" r="37955" b="10056"/>
          <a:stretch/>
        </p:blipFill>
        <p:spPr>
          <a:xfrm>
            <a:off x="837388" y="375300"/>
            <a:ext cx="10170246" cy="6275871"/>
          </a:xfrm>
        </p:spPr>
      </p:pic>
    </p:spTree>
    <p:extLst>
      <p:ext uri="{BB962C8B-B14F-4D97-AF65-F5344CB8AC3E}">
        <p14:creationId xmlns:p14="http://schemas.microsoft.com/office/powerpoint/2010/main" val="568310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İçerik Yer Tutucusu 5"/>
          <p:cNvPicPr>
            <a:picLocks noChangeAspect="1"/>
          </p:cNvPicPr>
          <p:nvPr/>
        </p:nvPicPr>
        <p:blipFill rotWithShape="1">
          <a:blip r:embed="rId2">
            <a:extLst>
              <a:ext uri="{28A0092B-C50C-407E-A947-70E740481C1C}">
                <a14:useLocalDpi xmlns:a14="http://schemas.microsoft.com/office/drawing/2010/main" val="0"/>
              </a:ext>
            </a:extLst>
          </a:blip>
          <a:srcRect l="1692" t="23674" r="37511" b="7688"/>
          <a:stretch/>
        </p:blipFill>
        <p:spPr>
          <a:xfrm>
            <a:off x="677962" y="649182"/>
            <a:ext cx="9777108" cy="6208818"/>
          </a:xfrm>
          <a:prstGeom prst="rect">
            <a:avLst/>
          </a:prstGeom>
        </p:spPr>
      </p:pic>
    </p:spTree>
    <p:extLst>
      <p:ext uri="{BB962C8B-B14F-4D97-AF65-F5344CB8AC3E}">
        <p14:creationId xmlns:p14="http://schemas.microsoft.com/office/powerpoint/2010/main" val="83511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ÜDS</a:t>
            </a:r>
            <a:endParaRPr lang="tr-TR" dirty="0"/>
          </a:p>
        </p:txBody>
      </p:sp>
      <p:sp>
        <p:nvSpPr>
          <p:cNvPr id="3" name="İçerik Yer Tutucusu 2"/>
          <p:cNvSpPr>
            <a:spLocks noGrp="1"/>
          </p:cNvSpPr>
          <p:nvPr>
            <p:ph idx="1"/>
          </p:nvPr>
        </p:nvSpPr>
        <p:spPr/>
        <p:txBody>
          <a:bodyPr/>
          <a:lstStyle/>
          <a:p>
            <a:r>
              <a:rPr lang="tr-TR" dirty="0" smtClean="0"/>
              <a:t>12.SINIF VE TÜM ARA SINIFLARDA ÜNİTE DEĞERLENDİRME SINAVLARI </a:t>
            </a:r>
            <a:r>
              <a:rPr lang="tr-TR" dirty="0" smtClean="0"/>
              <a:t>YAPILDI.</a:t>
            </a:r>
            <a:endParaRPr lang="tr-TR" dirty="0" smtClean="0"/>
          </a:p>
          <a:p>
            <a:r>
              <a:rPr lang="tr-TR" dirty="0" smtClean="0"/>
              <a:t>EKSİK KAZANIMLARI OLAN ÖĞRENCİLER TESPİT EDİLİP </a:t>
            </a:r>
            <a:r>
              <a:rPr lang="tr-TR" dirty="0" smtClean="0"/>
              <a:t>ÖDEVLENDİRİLDİ.</a:t>
            </a:r>
            <a:endParaRPr lang="tr-TR" dirty="0" smtClean="0"/>
          </a:p>
          <a:p>
            <a:r>
              <a:rPr lang="tr-TR" dirty="0" smtClean="0"/>
              <a:t>BU YIL DA ÜDS LERLE KONU ANALİZLERİ YAPILARAK EKSİKLER GİDERİLMEYE ÇALIŞILACAKTIR.</a:t>
            </a:r>
            <a:endParaRPr lang="tr-TR" dirty="0" smtClean="0"/>
          </a:p>
          <a:p>
            <a:endParaRPr lang="tr-TR" dirty="0"/>
          </a:p>
        </p:txBody>
      </p:sp>
    </p:spTree>
    <p:extLst>
      <p:ext uri="{BB962C8B-B14F-4D97-AF65-F5344CB8AC3E}">
        <p14:creationId xmlns:p14="http://schemas.microsoft.com/office/powerpoint/2010/main" val="383228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FİZİK AKADEMİSİ</a:t>
            </a:r>
            <a:endParaRPr lang="tr-TR" dirty="0"/>
          </a:p>
        </p:txBody>
      </p:sp>
      <p:sp>
        <p:nvSpPr>
          <p:cNvPr id="3" name="İçerik Yer Tutucusu 2"/>
          <p:cNvSpPr>
            <a:spLocks noGrp="1"/>
          </p:cNvSpPr>
          <p:nvPr>
            <p:ph idx="1"/>
          </p:nvPr>
        </p:nvSpPr>
        <p:spPr/>
        <p:txBody>
          <a:bodyPr/>
          <a:lstStyle/>
          <a:p>
            <a:r>
              <a:rPr lang="tr-TR" dirty="0" smtClean="0"/>
              <a:t>GEÇEN YIL BAŞLATTIĞIMIZ FİZİK AKADEMİSİ VİDEO </a:t>
            </a:r>
            <a:r>
              <a:rPr lang="tr-TR" dirty="0" smtClean="0"/>
              <a:t>SERİSİNİ </a:t>
            </a:r>
            <a:r>
              <a:rPr lang="tr-TR" dirty="0" smtClean="0"/>
              <a:t>BU YIL </a:t>
            </a:r>
            <a:r>
              <a:rPr lang="tr-TR" dirty="0" smtClean="0"/>
              <a:t>1. DÖNEM 9.SINIF, İKİNCİ DÖNEM İSE 10.SINIF ÖĞRENCİLERİNDEN </a:t>
            </a:r>
            <a:r>
              <a:rPr lang="tr-TR" dirty="0" smtClean="0"/>
              <a:t>OLUŞAN YENİ EKİP </a:t>
            </a:r>
            <a:r>
              <a:rPr lang="tr-TR" dirty="0" smtClean="0"/>
              <a:t>İLE TAMAMLADIK. </a:t>
            </a:r>
            <a:endParaRPr lang="tr-TR" dirty="0" smtClean="0"/>
          </a:p>
          <a:p>
            <a:r>
              <a:rPr lang="tr-TR" dirty="0" smtClean="0"/>
              <a:t>BU YIL DA ÖĞRENCİLERİMİZ </a:t>
            </a:r>
            <a:r>
              <a:rPr lang="tr-TR" dirty="0"/>
              <a:t>İLE BİRLİKTE FİZİĞİN EĞLENCELİ YÖNLERİNİ ÖN PLANA ÇIKARMAK İÇİN 4 BÖLÜMDEN OLUŞAN KISA VİDEOLAR </a:t>
            </a:r>
            <a:r>
              <a:rPr lang="tr-TR" dirty="0" smtClean="0"/>
              <a:t>HAZIRLAMAYI PLANLADIK. </a:t>
            </a:r>
          </a:p>
          <a:p>
            <a:r>
              <a:rPr lang="tr-TR" dirty="0" smtClean="0"/>
              <a:t>AMACIMIZ </a:t>
            </a:r>
            <a:r>
              <a:rPr lang="tr-TR" dirty="0"/>
              <a:t>İNSANDA DOĞANIN ANLAŞILABİLİRLİĞİ İZLENİMİNİ PEKİŞTİRMEK VE FİZİK DERSİNİN HAYATIMIZIN HER ANINDA VAR OLDUĞU FARKINDALIĞINI </a:t>
            </a:r>
            <a:r>
              <a:rPr lang="tr-TR" dirty="0" smtClean="0"/>
              <a:t>OLUŞTURMAKTIR.</a:t>
            </a:r>
            <a:endParaRPr lang="tr-TR" dirty="0"/>
          </a:p>
          <a:p>
            <a:pPr marL="0" indent="0">
              <a:buNone/>
            </a:pPr>
            <a:endParaRPr lang="tr-TR" dirty="0"/>
          </a:p>
        </p:txBody>
      </p:sp>
    </p:spTree>
    <p:extLst>
      <p:ext uri="{BB962C8B-B14F-4D97-AF65-F5344CB8AC3E}">
        <p14:creationId xmlns:p14="http://schemas.microsoft.com/office/powerpoint/2010/main" val="46639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354</TotalTime>
  <Words>483</Words>
  <Application>Microsoft Office PowerPoint</Application>
  <PresentationFormat>Geniş ekran</PresentationFormat>
  <Paragraphs>43</Paragraphs>
  <Slides>29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Rockwell</vt:lpstr>
      <vt:lpstr>Rockwell Condensed</vt:lpstr>
      <vt:lpstr>Wingdings</vt:lpstr>
      <vt:lpstr>Wood Type Yazı Tipi</vt:lpstr>
      <vt:lpstr>2023-2024 ÖĞRETİM YILI FİZİK ZÜMRESİ AKADEMİK BÜLTENi</vt:lpstr>
      <vt:lpstr>12.SINIF TYT-AYT ÇALISMALARI</vt:lpstr>
      <vt:lpstr>Ders materyalleri ile derslerin içerikleri zenginlestirilerek öğrenmede kalıcılık sağlamak amaçlandı. BU YIL DA DENEYSEL ÇALIŞMALARLA KONULAR DESTEKLENECEKTİR. </vt:lpstr>
      <vt:lpstr>PowerPoint Sunusu</vt:lpstr>
      <vt:lpstr>KOÇLUK ÇALISMALARI</vt:lpstr>
      <vt:lpstr>PowerPoint Sunusu</vt:lpstr>
      <vt:lpstr>PowerPoint Sunusu</vt:lpstr>
      <vt:lpstr>ÜDS</vt:lpstr>
      <vt:lpstr>FİZİK AKADEMİSİ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ROBOTİK-KODLAMA</vt:lpstr>
      <vt:lpstr>PowerPoint Sunusu</vt:lpstr>
      <vt:lpstr>PowerPoint Sunusu</vt:lpstr>
      <vt:lpstr>15.ULUSLARARASI MEB ROBOT YARISMASI</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ÖĞRETİM YILI FİZİK ZÜMRESİ AKADEMİK BÜLTEN</dc:title>
  <dc:creator>ronaldinho424</dc:creator>
  <cp:lastModifiedBy>ronaldinho424</cp:lastModifiedBy>
  <cp:revision>39</cp:revision>
  <dcterms:created xsi:type="dcterms:W3CDTF">2022-09-25T17:00:45Z</dcterms:created>
  <dcterms:modified xsi:type="dcterms:W3CDTF">2023-09-05T08:38:20Z</dcterms:modified>
</cp:coreProperties>
</file>