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3" r:id="rId1"/>
  </p:sldMasterIdLst>
  <p:sldIdLst>
    <p:sldId id="256" r:id="rId2"/>
    <p:sldId id="258" r:id="rId3"/>
    <p:sldId id="259" r:id="rId4"/>
    <p:sldId id="261" r:id="rId5"/>
    <p:sldId id="264" r:id="rId6"/>
    <p:sldId id="262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915"/>
  </p:normalViewPr>
  <p:slideViewPr>
    <p:cSldViewPr snapToGrid="0" snapToObjects="1">
      <p:cViewPr varScale="1">
        <p:scale>
          <a:sx n="115" d="100"/>
          <a:sy n="115" d="100"/>
        </p:scale>
        <p:origin x="472" y="-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s.ozge@gmail.com" userId="1d51c8b6af026aef" providerId="LiveId" clId="{99D47DDD-5E93-224A-AFBA-93A14597B247}"/>
    <pc:docChg chg="delSld">
      <pc:chgData name="ks.ozge@gmail.com" userId="1d51c8b6af026aef" providerId="LiveId" clId="{99D47DDD-5E93-224A-AFBA-93A14597B247}" dt="2023-09-07T05:11:44.458" v="0" actId="2696"/>
      <pc:docMkLst>
        <pc:docMk/>
      </pc:docMkLst>
      <pc:sldChg chg="del">
        <pc:chgData name="ks.ozge@gmail.com" userId="1d51c8b6af026aef" providerId="LiveId" clId="{99D47DDD-5E93-224A-AFBA-93A14597B247}" dt="2023-09-07T05:11:44.458" v="0" actId="2696"/>
        <pc:sldMkLst>
          <pc:docMk/>
          <pc:sldMk cId="3809719377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D42F05-2B38-9446-A5C4-CB10A2B42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6F59442-C3A6-E84E-954B-FE39DD568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31D71E2-1ACD-C449-8C7F-3FB280B5B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9/7/23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BB68591-B92C-AC4B-9BB7-0DF53D102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AD48388-16B3-7C49-ADCC-C6876051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947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F83B63-DBD3-3B43-9B8C-874A7C0DC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30D5A00-B89B-E840-8D47-043E27D62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91789AE-AFCF-B443-9E9B-FCF3470C5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9/7/23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0B438B-2292-E142-A60C-8D26030C4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DFC1845-550F-7D45-896D-8EB1BD22E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53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C671DF7-6984-0A4B-92A9-F20CCCF256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2459020-E92D-A349-BA28-AC72DAFC3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7DCD566-6692-BF4A-B8BA-29F7E5FDB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9/7/23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94E10B-135E-744B-889D-87A0CCAE6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8A01D2E-BA40-8648-92E1-1FA92C2B6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125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2A0907-379D-B548-A762-5FAE6B8AF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51A7776-C5BA-2B4A-A885-CC0758324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71F2674-FEE0-1344-80E0-FBE39CB75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9/7/23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DFCBA3-64C1-F643-8F06-78905E381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81F7ED4-7F59-834F-8984-D1D31069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94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73F496-E220-6743-837B-F6E1B2E6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2410715-9A98-8E4B-93D7-C2524B6F7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B8A6B3-1FD3-9140-B6CE-AAF32AD7A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9/7/23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6CDF10B-A12C-5142-BCBB-38C52D318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18A934E-27A2-FF4E-BCA3-78CCA2261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7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63180D-C0A2-5B4F-847D-F9B29F61B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2B8E71-D257-1949-826D-E1504F2C89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A0E68BE-0342-1E45-9A65-9CAD3F2C3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0FCCAC4-82D0-FA40-8E6E-F3177B744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9/7/23</a:t>
            </a:fld>
            <a:endParaRPr lang="en-US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C093BCB-A3F1-8644-B8E2-2B537455B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C585BCC-4A6F-234B-99FE-7EFA5C20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51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2F8A2B-30E2-BB4E-8901-E0AC5391E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6B76181-07A3-4C4F-AEA7-EFC167DE1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3EED2D0-D87C-8648-A78B-B0844F798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45E6EB9-D9AF-F24D-8579-A05CD15D99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A22BF6C-48C9-6642-A50F-522891B88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8A0B756-E0E6-AF47-A9B2-CB772BF52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9/7/23</a:t>
            </a:fld>
            <a:endParaRPr lang="en-US" dirty="0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3B50C96-D338-EB40-8AA5-419A24E43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F59A6F9-36BB-6A4E-84A5-479B8F5C1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06206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3D84E0-88B0-3540-B011-D9B63D09A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9FCE27C-FDAB-B04F-843E-8EC21DEF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9/7/23</a:t>
            </a:fld>
            <a:endParaRPr lang="en-US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13994B3-783B-2540-BD4B-433EC11B2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7FC0C72-5876-5541-89D1-332EADC91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4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586489D-5956-6346-99C2-6DF3E0EE6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9/7/23</a:t>
            </a:fld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4024CA7-C14F-CD43-BF7B-D939C9DC9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18DB6DA-64E3-4F42-B0AA-FD5FB9B87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68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ACDEF6-914D-FA4E-BBBE-83789B3C6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B96E94-6191-BC4D-8A68-5BB1D374A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229DB1E-725C-4B4C-AE4A-59395DA79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88E727E-1BE1-F644-9611-CE73DDC09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9/7/23</a:t>
            </a:fld>
            <a:endParaRPr lang="en-US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F201CEE-D4B9-0049-B238-B47A99667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D051ABC-007B-FF4D-B4D6-53406FDDC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827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9C2D1F-2E2A-4C40-A8D0-BA99EE51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FA4FA13-4F38-7B4F-A583-6C5FA46CA1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FE40D90-225C-8245-B942-65EFD5B50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C47B5E7-1207-3A49-B5F5-D9EDCA2E9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9/7/23</a:t>
            </a:fld>
            <a:endParaRPr lang="en-US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2AD3428-FA44-DA4A-91D0-3E4DCBF38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7CBFE37-D08C-DC46-B406-12DB5F098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30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EC33C2C-E278-064E-9F10-2A34280BA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1BBDDD4-9BC4-9D4A-9D3A-AC009216C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8F50CA0-4DE2-D545-8011-CFA87E7E51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9/7/23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9001553-E472-BA48-80D3-735C9D83E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FEECABF-2D6D-C743-A9E4-2601067F9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30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145479-CCB8-2D08-0C2E-A2D6B05794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91" r="386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8B598D5F-D7C1-B541-8733-ECA82EAEA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592" y="-1138137"/>
            <a:ext cx="7128933" cy="4567137"/>
          </a:xfrm>
        </p:spPr>
        <p:txBody>
          <a:bodyPr>
            <a:normAutofit/>
          </a:bodyPr>
          <a:lstStyle/>
          <a:p>
            <a:pPr algn="l"/>
            <a:r>
              <a:rPr lang="tr-TR" sz="4400" dirty="0"/>
              <a:t>Şehit Erhan Dural</a:t>
            </a:r>
            <a:br>
              <a:rPr lang="tr-TR" sz="4400" dirty="0"/>
            </a:br>
            <a:r>
              <a:rPr lang="tr-TR" sz="4400" dirty="0"/>
              <a:t>Kız Anadolu İmam Hatip Lisesi 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1474866-71E8-6848-9452-E9F79393E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544" y="3429000"/>
            <a:ext cx="5714471" cy="823079"/>
          </a:xfrm>
        </p:spPr>
        <p:txBody>
          <a:bodyPr>
            <a:normAutofit/>
          </a:bodyPr>
          <a:lstStyle/>
          <a:p>
            <a:pPr algn="l"/>
            <a:r>
              <a:rPr lang="tr-TR" dirty="0"/>
              <a:t>İngilizce Zümresi Akademik Bülten</a:t>
            </a:r>
          </a:p>
        </p:txBody>
      </p:sp>
    </p:spTree>
    <p:extLst>
      <p:ext uri="{BB962C8B-B14F-4D97-AF65-F5344CB8AC3E}">
        <p14:creationId xmlns:p14="http://schemas.microsoft.com/office/powerpoint/2010/main" val="417467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B4F6806-5898-4FE8-B610-A058C8B84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08D8832-F9D7-7C4C-B9F4-4031818B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891" y="5021325"/>
            <a:ext cx="6256964" cy="14593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Fuar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Ülkeler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0ED6E758-0AA5-5B4A-A9B2-4ABB64A902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59" b="33821"/>
          <a:stretch/>
        </p:blipFill>
        <p:spPr>
          <a:xfrm>
            <a:off x="3954130" y="652099"/>
            <a:ext cx="5068353" cy="4224934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7C67810F-9B80-D440-A226-222C80405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" b="2046"/>
          <a:stretch/>
        </p:blipFill>
        <p:spPr>
          <a:xfrm>
            <a:off x="-26476" y="911782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E78E626D-DEA2-FF41-A99E-6C9B3D0E0C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4" b="9075"/>
          <a:stretch/>
        </p:blipFill>
        <p:spPr>
          <a:xfrm>
            <a:off x="8480372" y="-20984"/>
            <a:ext cx="3848100" cy="4664989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86291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E1127D-44C2-DC49-A861-84B4EA5E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640" y="395535"/>
            <a:ext cx="10058400" cy="1371600"/>
          </a:xfrm>
        </p:spPr>
        <p:txBody>
          <a:bodyPr/>
          <a:lstStyle/>
          <a:p>
            <a:r>
              <a:rPr lang="tr-TR" dirty="0" err="1"/>
              <a:t>Speaking</a:t>
            </a:r>
            <a:r>
              <a:rPr lang="tr-TR" dirty="0"/>
              <a:t> Çalışmaları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11AE0F6-A657-9946-88EA-9EC0E4797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8730" y="1767135"/>
            <a:ext cx="3571690" cy="4762253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7918C0E-8A35-A546-87DF-3A5E313BC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792" y="1629722"/>
            <a:ext cx="3563667" cy="4751556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B0ED8D70-06F8-2547-840C-802C50628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4346" y="2261253"/>
            <a:ext cx="3422988" cy="456398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02012DCF-8C06-9748-B0BD-411D98A5B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3447" y="2014194"/>
            <a:ext cx="3287812" cy="438374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97C28BE-E8A8-9C4D-A33A-AD1FCB5D98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2949" y="431458"/>
            <a:ext cx="3887260" cy="5183014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DAF3A06-841D-1B4B-B1ED-6EE9BFEB9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2162" y="4543245"/>
            <a:ext cx="10058400" cy="3931920"/>
          </a:xfrm>
        </p:spPr>
        <p:txBody>
          <a:bodyPr/>
          <a:lstStyle/>
          <a:p>
            <a:r>
              <a:rPr lang="tr-TR" dirty="0"/>
              <a:t>Sunum</a:t>
            </a:r>
          </a:p>
          <a:p>
            <a:r>
              <a:rPr lang="tr-TR" dirty="0"/>
              <a:t>Tartışma</a:t>
            </a:r>
          </a:p>
          <a:p>
            <a:r>
              <a:rPr lang="tr-TR" dirty="0"/>
              <a:t>Role-</a:t>
            </a:r>
            <a:r>
              <a:rPr lang="tr-TR" dirty="0" err="1"/>
              <a:t>play</a:t>
            </a:r>
            <a:endParaRPr lang="tr-TR" dirty="0"/>
          </a:p>
          <a:p>
            <a:r>
              <a:rPr lang="tr-TR" dirty="0"/>
              <a:t>Röportaj</a:t>
            </a:r>
          </a:p>
        </p:txBody>
      </p:sp>
    </p:spTree>
    <p:extLst>
      <p:ext uri="{BB962C8B-B14F-4D97-AF65-F5344CB8AC3E}">
        <p14:creationId xmlns:p14="http://schemas.microsoft.com/office/powerpoint/2010/main" val="1532808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0760C67-A41B-9649-BE5B-1BECBAFAA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err="1">
                <a:latin typeface="+mj-lt"/>
                <a:ea typeface="+mj-ea"/>
                <a:cs typeface="+mj-cs"/>
              </a:rPr>
              <a:t>Grup</a:t>
            </a:r>
            <a:r>
              <a:rPr lang="en-US" kern="1200">
                <a:latin typeface="+mj-lt"/>
                <a:ea typeface="+mj-ea"/>
                <a:cs typeface="+mj-cs"/>
              </a:rPr>
              <a:t> </a:t>
            </a:r>
            <a:r>
              <a:rPr lang="en-US" kern="1200" err="1">
                <a:latin typeface="+mj-lt"/>
                <a:ea typeface="+mj-ea"/>
                <a:cs typeface="+mj-cs"/>
              </a:rPr>
              <a:t>Çalışmalarımız</a:t>
            </a:r>
            <a:endParaRPr lang="en-US" kern="1200">
              <a:latin typeface="+mj-lt"/>
              <a:ea typeface="+mj-ea"/>
              <a:cs typeface="+mj-cs"/>
            </a:endParaRPr>
          </a:p>
        </p:txBody>
      </p:sp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id="{A8481A75-9ED0-9147-B105-9250638A8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6"/>
            <a:ext cx="5387967" cy="4753303"/>
          </a:xfrm>
        </p:spPr>
        <p:txBody>
          <a:bodyPr>
            <a:normAutofit/>
          </a:bodyPr>
          <a:lstStyle/>
          <a:p>
            <a:r>
              <a:rPr lang="tr-TR" sz="2000" dirty="0" err="1"/>
              <a:t>Jigsaw</a:t>
            </a:r>
            <a:r>
              <a:rPr lang="tr-TR" sz="2000" dirty="0"/>
              <a:t> </a:t>
            </a:r>
            <a:r>
              <a:rPr lang="tr-TR" sz="2000" dirty="0" err="1"/>
              <a:t>Story</a:t>
            </a:r>
            <a:r>
              <a:rPr lang="tr-TR" sz="2000" dirty="0"/>
              <a:t> </a:t>
            </a:r>
            <a:r>
              <a:rPr lang="tr-TR" sz="2000" dirty="0" err="1"/>
              <a:t>Writing</a:t>
            </a:r>
            <a:endParaRPr lang="tr-TR" sz="2000" dirty="0"/>
          </a:p>
          <a:p>
            <a:r>
              <a:rPr lang="tr-TR" sz="2000" dirty="0" err="1"/>
              <a:t>Party</a:t>
            </a:r>
            <a:r>
              <a:rPr lang="tr-TR" sz="2000" dirty="0"/>
              <a:t> –</a:t>
            </a:r>
            <a:r>
              <a:rPr lang="tr-TR" sz="2000" dirty="0" err="1"/>
              <a:t>planing</a:t>
            </a:r>
            <a:endParaRPr lang="tr-TR" sz="2000" dirty="0"/>
          </a:p>
          <a:p>
            <a:r>
              <a:rPr lang="tr-TR" sz="2000" dirty="0" err="1"/>
              <a:t>Running</a:t>
            </a:r>
            <a:r>
              <a:rPr lang="tr-TR" sz="2000" dirty="0"/>
              <a:t> – </a:t>
            </a:r>
            <a:r>
              <a:rPr lang="tr-TR" sz="2000" dirty="0" err="1"/>
              <a:t>Dictation</a:t>
            </a:r>
            <a:endParaRPr lang="tr-TR" sz="2000" dirty="0"/>
          </a:p>
          <a:p>
            <a:r>
              <a:rPr lang="tr-TR" sz="2000" dirty="0"/>
              <a:t>Video – </a:t>
            </a:r>
            <a:r>
              <a:rPr lang="tr-TR" sz="2000" dirty="0" err="1"/>
              <a:t>story</a:t>
            </a:r>
            <a:r>
              <a:rPr lang="tr-TR" sz="2000" dirty="0"/>
              <a:t> </a:t>
            </a:r>
            <a:r>
              <a:rPr lang="tr-TR" sz="2000" dirty="0" err="1"/>
              <a:t>telling</a:t>
            </a:r>
            <a:endParaRPr lang="tr-TR" sz="2000" dirty="0"/>
          </a:p>
          <a:p>
            <a:r>
              <a:rPr lang="tr-TR" sz="2000" dirty="0"/>
              <a:t>2 </a:t>
            </a:r>
            <a:r>
              <a:rPr lang="tr-TR" sz="2000" dirty="0" err="1"/>
              <a:t>truths</a:t>
            </a:r>
            <a:r>
              <a:rPr lang="tr-TR" sz="2000" dirty="0"/>
              <a:t> </a:t>
            </a:r>
            <a:r>
              <a:rPr lang="tr-TR" sz="2000" dirty="0" err="1"/>
              <a:t>one</a:t>
            </a:r>
            <a:r>
              <a:rPr lang="tr-TR" sz="2000" dirty="0"/>
              <a:t> </a:t>
            </a:r>
            <a:r>
              <a:rPr lang="tr-TR" sz="2000" dirty="0" err="1"/>
              <a:t>lie</a:t>
            </a:r>
            <a:endParaRPr lang="tr-TR" sz="2000" dirty="0"/>
          </a:p>
          <a:p>
            <a:endParaRPr lang="tr-TR" sz="20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FEA6EC89-949E-0E44-A439-1E9F77AA8F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45" r="11328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88851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C72CD2F-2B42-E74C-88A9-855B9364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656" y="821227"/>
            <a:ext cx="5394599" cy="1003468"/>
          </a:xfrm>
        </p:spPr>
        <p:txBody>
          <a:bodyPr anchor="b">
            <a:normAutofit/>
          </a:bodyPr>
          <a:lstStyle/>
          <a:p>
            <a:r>
              <a:rPr lang="tr-TR" sz="5600" dirty="0"/>
              <a:t>Web.2.0 Araçları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72C5819-0ECD-AE4C-9A44-C42DA7AFB6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29" b="9865"/>
          <a:stretch/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77CEEC3-ED9B-EFF4-828C-116BD7895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091" y="2189648"/>
            <a:ext cx="4434721" cy="3710427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Canva</a:t>
            </a:r>
          </a:p>
          <a:p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Voki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Actionbound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Jamboard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Padlet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666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26C624C-963C-4795-B05B-6565DB5AB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2B54CEC-9ABE-8346-8060-55866957DC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56" r="-4" b="13018"/>
          <a:stretch/>
        </p:blipFill>
        <p:spPr>
          <a:xfrm>
            <a:off x="20" y="10"/>
            <a:ext cx="3728839" cy="4197358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E21942F0-7254-C44E-86B4-993B427B5E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86" r="3" b="12733"/>
          <a:stretch/>
        </p:blipFill>
        <p:spPr>
          <a:xfrm>
            <a:off x="3847755" y="5"/>
            <a:ext cx="3686887" cy="4197368"/>
          </a:xfrm>
          <a:custGeom>
            <a:avLst/>
            <a:gdLst/>
            <a:ahLst/>
            <a:cxnLst/>
            <a:rect l="l" t="t" r="r" b="b"/>
            <a:pathLst>
              <a:path w="3686887" h="4197368">
                <a:moveTo>
                  <a:pt x="0" y="0"/>
                </a:moveTo>
                <a:lnTo>
                  <a:pt x="3686887" y="0"/>
                </a:lnTo>
                <a:lnTo>
                  <a:pt x="3686887" y="3832811"/>
                </a:lnTo>
                <a:lnTo>
                  <a:pt x="3497100" y="3826712"/>
                </a:lnTo>
                <a:cubicBezTo>
                  <a:pt x="3497100" y="3826712"/>
                  <a:pt x="3493758" y="3826712"/>
                  <a:pt x="3493758" y="3826712"/>
                </a:cubicBezTo>
                <a:cubicBezTo>
                  <a:pt x="3426914" y="3823370"/>
                  <a:pt x="3363416" y="3823370"/>
                  <a:pt x="3296571" y="3820027"/>
                </a:cubicBezTo>
                <a:cubicBezTo>
                  <a:pt x="3065966" y="3820027"/>
                  <a:pt x="2835360" y="3820027"/>
                  <a:pt x="2608095" y="3820027"/>
                </a:cubicBezTo>
                <a:cubicBezTo>
                  <a:pt x="2384173" y="3910265"/>
                  <a:pt x="2140198" y="3833396"/>
                  <a:pt x="1919619" y="3903581"/>
                </a:cubicBezTo>
                <a:cubicBezTo>
                  <a:pt x="1685670" y="3900239"/>
                  <a:pt x="1465092" y="3970423"/>
                  <a:pt x="1234485" y="4000503"/>
                </a:cubicBezTo>
                <a:cubicBezTo>
                  <a:pt x="1060693" y="4013871"/>
                  <a:pt x="883561" y="3997160"/>
                  <a:pt x="723139" y="4067345"/>
                </a:cubicBezTo>
                <a:cubicBezTo>
                  <a:pt x="661310" y="4095753"/>
                  <a:pt x="606165" y="4128339"/>
                  <a:pt x="583188" y="4172622"/>
                </a:cubicBezTo>
                <a:lnTo>
                  <a:pt x="575662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30CBAB7-F4E2-ED4F-9325-51A868F515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465" r="-1" b="29461"/>
          <a:stretch/>
        </p:blipFill>
        <p:spPr>
          <a:xfrm>
            <a:off x="7653541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8AE95C16-2A41-D049-8FFF-20F3DB680F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808" r="-2" b="42105"/>
          <a:stretch/>
        </p:blipFill>
        <p:spPr>
          <a:xfrm>
            <a:off x="20" y="4297691"/>
            <a:ext cx="6836830" cy="2560309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B4F5D14A-FF58-FE4E-8B92-37879F93C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850" y="4504089"/>
            <a:ext cx="4731429" cy="17377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ŞED’de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Şenlik</a:t>
            </a:r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Oyun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Etkinlikleri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4266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</Words>
  <Application>Microsoft Macintosh PowerPoint</Application>
  <PresentationFormat>Geniş ekran</PresentationFormat>
  <Paragraphs>21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Teması</vt:lpstr>
      <vt:lpstr>Şehit Erhan Dural Kız Anadolu İmam Hatip Lisesi </vt:lpstr>
      <vt:lpstr>Fuar (Ülkeler) </vt:lpstr>
      <vt:lpstr>Speaking Çalışmaları</vt:lpstr>
      <vt:lpstr>Grup Çalışmalarımız</vt:lpstr>
      <vt:lpstr>Web.2.0 Araçları</vt:lpstr>
      <vt:lpstr>ŞED’de Şenlik Oyun Etkinlikleri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Şehit Erhan Dural Kız Anadolu İmam Hatip Lisesi </dc:title>
  <dc:creator>ks.ozge@gmail.com</dc:creator>
  <cp:lastModifiedBy>ks.ozge@gmail.com</cp:lastModifiedBy>
  <cp:revision>1</cp:revision>
  <dcterms:created xsi:type="dcterms:W3CDTF">2023-09-06T08:03:27Z</dcterms:created>
  <dcterms:modified xsi:type="dcterms:W3CDTF">2023-09-07T05:11:48Z</dcterms:modified>
</cp:coreProperties>
</file>