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3" r:id="rId2"/>
  </p:sldMasterIdLst>
  <p:sldIdLst>
    <p:sldId id="256" r:id="rId3"/>
    <p:sldId id="257" r:id="rId4"/>
    <p:sldId id="258" r:id="rId5"/>
    <p:sldId id="278" r:id="rId6"/>
    <p:sldId id="279" r:id="rId7"/>
    <p:sldId id="259" r:id="rId8"/>
    <p:sldId id="260" r:id="rId9"/>
    <p:sldId id="261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80" r:id="rId18"/>
    <p:sldId id="281" r:id="rId19"/>
    <p:sldId id="282" r:id="rId20"/>
    <p:sldId id="266" r:id="rId21"/>
    <p:sldId id="267" r:id="rId22"/>
    <p:sldId id="268" r:id="rId23"/>
    <p:sldId id="283" r:id="rId24"/>
    <p:sldId id="269" r:id="rId25"/>
    <p:sldId id="284" r:id="rId26"/>
    <p:sldId id="285" r:id="rId27"/>
    <p:sldId id="274" r:id="rId28"/>
    <p:sldId id="275" r:id="rId29"/>
    <p:sldId id="276" r:id="rId30"/>
    <p:sldId id="286" r:id="rId31"/>
    <p:sldId id="287" r:id="rId32"/>
    <p:sldId id="289" r:id="rId33"/>
    <p:sldId id="288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59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69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4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71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90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7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393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65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38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043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485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31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69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005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140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24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14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330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6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E35B-5A8B-4E43-82F8-2FEAA2DD64C6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5C82-76C7-4A1E-9374-4884A333F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2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0070C0"/>
                </a:solidFill>
              </a:rPr>
              <a:t>2023-2024 Biyoloji Zümresi Çalışma Sunumu</a:t>
            </a:r>
            <a:endParaRPr lang="tr-TR" sz="6000" b="1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46" y="0"/>
            <a:ext cx="2142653" cy="16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10. SINIF ÇALIŞMALARI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Hücre bölünme evrelerinin gözlenmesi (Ekim)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Kan grubu belirleme testi deneyi (Ocak)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Kalıtsal hastalıklardan bir olan </a:t>
            </a:r>
            <a:r>
              <a:rPr lang="tr-TR" dirty="0" err="1" smtClean="0"/>
              <a:t>Down</a:t>
            </a:r>
            <a:r>
              <a:rPr lang="tr-TR" dirty="0" smtClean="0"/>
              <a:t> Sendromlu öğrencilerin bulunduğu bir okulu ziyaret (Mart)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Ekoloji ünitesinde </a:t>
            </a:r>
            <a:r>
              <a:rPr lang="tr-TR" dirty="0" err="1" smtClean="0"/>
              <a:t>terraryum</a:t>
            </a:r>
            <a:r>
              <a:rPr lang="tr-TR" dirty="0" smtClean="0"/>
              <a:t> tasarımı yapılacaktır (Nisan)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4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10. SINIF ÇALIŞMALARI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ünite sonunda ünite değerlendirme sınavları ders öğretmeni tarafından hazırlanıp uygulanacaktır. Öğrencilerin eksik olduğu, anlamakta güçlük çektiği konular belirlenerek tekrarları yapılacaktır.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11. SINIF ÇALIŞMALARI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Beyin </a:t>
            </a:r>
            <a:r>
              <a:rPr lang="tr-TR" dirty="0" err="1" smtClean="0"/>
              <a:t>diseksiyonu</a:t>
            </a:r>
            <a:r>
              <a:rPr lang="tr-TR" dirty="0" smtClean="0"/>
              <a:t> (Ekim)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 </a:t>
            </a:r>
            <a:r>
              <a:rPr lang="tr-TR" dirty="0" err="1" smtClean="0"/>
              <a:t>diseksiyonu</a:t>
            </a:r>
            <a:r>
              <a:rPr lang="tr-TR" dirty="0" smtClean="0"/>
              <a:t> (Kasım)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Kalp </a:t>
            </a:r>
            <a:r>
              <a:rPr lang="tr-TR" dirty="0" err="1" smtClean="0"/>
              <a:t>diseksiyonu</a:t>
            </a:r>
            <a:r>
              <a:rPr lang="tr-TR" dirty="0" smtClean="0"/>
              <a:t> (Ocak)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Soluk alıp verme mekanizmasını açıklayan bir deney (Mart)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Böbrek </a:t>
            </a:r>
            <a:r>
              <a:rPr lang="tr-TR" dirty="0" err="1" smtClean="0"/>
              <a:t>diseksiyonu</a:t>
            </a:r>
            <a:r>
              <a:rPr lang="tr-TR" dirty="0" smtClean="0"/>
              <a:t> (Nisan)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11. SINIF ÇALIŞMALARI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ünite sonunda ünite değerlendirme sınavları ders öğretmeni tarafından hazırlanıp uygulanacaktır. Öğrencilerin eksik olduğu, anlamakta güçlük çektiği konular belirlenerek tekrarları yapılacaktır.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3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12. SINIF ÇALIŞMALARI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Fermantasyon konusunda maya deneyinin yapılması (Kasım)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Bitkisel dokuların mikroskopta gözlenmesi (Mart)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048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12. </a:t>
            </a:r>
            <a:r>
              <a:rPr lang="tr-TR" b="1" dirty="0">
                <a:solidFill>
                  <a:srgbClr val="0070C0"/>
                </a:solidFill>
              </a:rPr>
              <a:t>SINIF ÇALIŞMALARI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ünite sonunda ünite değerlendirme sınavları ders öğretmeni tarafından hazırlanıp uygulanacaktır. Öğrencilerin eksik olduğu, anlamakta güçlük çektiği konular belirlenerek tekrarları yapılacaktır.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1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DENEYLERİMİZ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6" y="1964601"/>
            <a:ext cx="2876409" cy="4069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24" y="2588154"/>
            <a:ext cx="4789284" cy="2545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27" y="1964601"/>
            <a:ext cx="2792051" cy="4038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DENEYLERİMİZ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5" y="1865013"/>
            <a:ext cx="3193421" cy="4235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311">
            <a:off x="8865796" y="488888"/>
            <a:ext cx="3315628" cy="405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5" y="1737360"/>
            <a:ext cx="4023663" cy="396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4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DENEYLERİMİZ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6" y="2009869"/>
            <a:ext cx="3474079" cy="423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23" y="2009869"/>
            <a:ext cx="3728441" cy="423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4" y="2009870"/>
            <a:ext cx="3295460" cy="423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GEZİLER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Her dönem her sınıf bazında bir gezi düzenlenecektir.</a:t>
            </a:r>
          </a:p>
          <a:p>
            <a:r>
              <a:rPr lang="tr-TR" b="1" dirty="0" smtClean="0"/>
              <a:t>9. sınıflarda;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Canlıların ortak özellikleri ünitesinde kaktüs bahçesi(1. dönem),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Sistematik ünitesinde RTEÜ  Biyoloji bölümü omurgalı ve omurgasız hayvanlar </a:t>
            </a:r>
            <a:r>
              <a:rPr lang="tr-TR" dirty="0" err="1" smtClean="0"/>
              <a:t>lab</a:t>
            </a:r>
            <a:r>
              <a:rPr lang="tr-TR" dirty="0" smtClean="0"/>
              <a:t>. (2.dönem)  gezisi yapılacaktır.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8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9. Sınıf Uyum Etkinlikleri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Şenay </a:t>
            </a:r>
            <a:r>
              <a:rPr lang="tr-TR" dirty="0" err="1" smtClean="0"/>
              <a:t>Zehiroğlu</a:t>
            </a:r>
            <a:r>
              <a:rPr lang="tr-TR" dirty="0" smtClean="0"/>
              <a:t> 9. sınıflar genel koordinatörü olarak uyum etkinliği düzenledi.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3" y="2272605"/>
            <a:ext cx="4125928" cy="39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87" y="2272605"/>
            <a:ext cx="3956366" cy="39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3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GEZİLER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10. sınıflarda;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Kalıtım ünitesinde RTEÜ Su Ürünleri  Fakültesi (1. dönem)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Ekoloji ünitesinde </a:t>
            </a:r>
            <a:r>
              <a:rPr lang="tr-TR" dirty="0" err="1" smtClean="0"/>
              <a:t>RİÇEV’e</a:t>
            </a:r>
            <a:r>
              <a:rPr lang="tr-TR" dirty="0" smtClean="0"/>
              <a:t> (2. dönem) gezi düzenlenecektir.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0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GEZİLER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11. sınıflarda;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İnsan Fizyoloji ünitelerinde RTEÜ Simülasyon Merkezine gezi (1. dönem)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/>
              <a:t>Ekoloji ünitesinde Botanik bahçe gezisi (2. dönem) yapılacaktır.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GEZİLER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1901227"/>
            <a:ext cx="5042780" cy="41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58" y="1901227"/>
            <a:ext cx="5252822" cy="413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ETKİNLİKLERİMİZ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Sınıf öğretmenliğini yürüttüğümüz sınıflarla DT oyunlarından birine gidilecektir.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9" y="2761680"/>
            <a:ext cx="516132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ETKİNLİKLERİMİZ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5" y="1817739"/>
            <a:ext cx="4858693" cy="4130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1881113"/>
            <a:ext cx="5540720" cy="4130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1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ETKİNLİKLERİMİZ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886"/>
            <a:ext cx="4744016" cy="336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22" y="688318"/>
            <a:ext cx="2840336" cy="23696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bliqueBottom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18" y="3242438"/>
            <a:ext cx="3947310" cy="2960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7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DYK Çalışmaları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11. sınıflarda Nazlı ÜNAL tarafından haftada iki saat , müfredata paralel olarak soru çözümleri yapılacak eksikler giderilecektir.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12. sınıflarda Nazlı ÜNAL haftada iki saat TYT ve AYT çalışmalarını yürütecektir.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6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TÜBİTAK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err="1" smtClean="0"/>
              <a:t>Tübitak</a:t>
            </a:r>
            <a:r>
              <a:rPr lang="tr-TR" sz="2400" dirty="0" smtClean="0"/>
              <a:t> 4006 projesi için konu belirleme çalışmaları ve literatür taraması yapılacaktır. Proje 10. ve 11. sınıf öğrencileri ile yürütülecektir.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409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Her Sınıfa </a:t>
            </a:r>
            <a:r>
              <a:rPr lang="tr-TR" b="1" dirty="0">
                <a:solidFill>
                  <a:srgbClr val="0070C0"/>
                </a:solidFill>
              </a:rPr>
              <a:t>B</a:t>
            </a:r>
            <a:r>
              <a:rPr lang="tr-TR" b="1" dirty="0" smtClean="0">
                <a:solidFill>
                  <a:srgbClr val="0070C0"/>
                </a:solidFill>
              </a:rPr>
              <a:t>ir </a:t>
            </a:r>
            <a:r>
              <a:rPr lang="tr-TR" b="1" dirty="0">
                <a:solidFill>
                  <a:srgbClr val="0070C0"/>
                </a:solidFill>
              </a:rPr>
              <a:t>B</a:t>
            </a:r>
            <a:r>
              <a:rPr lang="tr-TR" b="1" dirty="0" smtClean="0">
                <a:solidFill>
                  <a:srgbClr val="0070C0"/>
                </a:solidFill>
              </a:rPr>
              <a:t>itki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Her sınıfta yetiştirebileceğimiz bir bitkinin alınarak bakımının öğrenciler tarafından yapılması sağlanacaktır. Bu sayede öğrencilere hem sorumluluk bilinci aşılanacak hem de bir bitkinin nelere ihtiyacı olduğu öğretilecektir.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965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20" y="2002482"/>
            <a:ext cx="4020786" cy="3727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47" y="236221"/>
            <a:ext cx="3652574" cy="268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1" y="236222"/>
            <a:ext cx="2864798" cy="3819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9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Yıl </a:t>
            </a:r>
            <a:r>
              <a:rPr lang="tr-TR" dirty="0">
                <a:solidFill>
                  <a:srgbClr val="0070C0"/>
                </a:solidFill>
              </a:rPr>
              <a:t>B</a:t>
            </a:r>
            <a:r>
              <a:rPr lang="tr-TR" dirty="0" smtClean="0">
                <a:solidFill>
                  <a:srgbClr val="0070C0"/>
                </a:solidFill>
              </a:rPr>
              <a:t>oyunca </a:t>
            </a:r>
            <a:r>
              <a:rPr lang="tr-TR" dirty="0">
                <a:solidFill>
                  <a:srgbClr val="0070C0"/>
                </a:solidFill>
              </a:rPr>
              <a:t>S</a:t>
            </a:r>
            <a:r>
              <a:rPr lang="tr-TR" dirty="0" smtClean="0">
                <a:solidFill>
                  <a:srgbClr val="0070C0"/>
                </a:solidFill>
              </a:rPr>
              <a:t>ürecek Etkinliklerimiz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70C0"/>
                </a:solidFill>
              </a:rPr>
              <a:t>1)Sınıf öğretmenlikleri: </a:t>
            </a:r>
            <a:r>
              <a:rPr lang="tr-TR" dirty="0" smtClean="0"/>
              <a:t>Şenay ZEHİROĞLU  10-C sınıfı, Nazlı ÜNAL 11-C sınıfı öğretmenliğini yürütmekteyiz.</a:t>
            </a:r>
          </a:p>
          <a:p>
            <a:pPr algn="just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9" y="2534970"/>
            <a:ext cx="5166511" cy="35580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89" y="2534970"/>
            <a:ext cx="5911914" cy="35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ÖZÇEKİM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8" y="1946493"/>
            <a:ext cx="5395864" cy="3992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5" y="1946494"/>
            <a:ext cx="5573917" cy="3992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3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Bilgi Yarışması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-Biyoloji zümresi ve tarih zümresi olarak sene sonu etkinliklerinde tüm okulu kapsayan bir bilgi yarışması düzenlendi.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88" y="2607398"/>
            <a:ext cx="5389358" cy="3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Bu Yıl Yapılacak Diğer Etkinlikler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-Gelişen teknolojiye ayak uydurabilme kabiliyeti yüksek öğrenciler yetiştirmek adına web.2 araçları kullanılarak konularla ilgili oyunlar tasarlattırılacaktır.</a:t>
            </a:r>
          </a:p>
          <a:p>
            <a:r>
              <a:rPr lang="tr-TR" dirty="0" smtClean="0"/>
              <a:t>-Yaratıcı düşünmeyi sağlamak için her öğrenciye kendi belirlediği bir konuda biyoloji tişörtü tasarlatılacaktır.</a:t>
            </a:r>
          </a:p>
          <a:p>
            <a:r>
              <a:rPr lang="tr-TR" dirty="0" smtClean="0"/>
              <a:t>-Biyoloji zümresinin seçtiği bir kitap okutulacak ve ödüllü bir sınav yapılacaktır.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740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Yıl Boyunca Sürecek Etkinliklerimiz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2)Koçluk: </a:t>
            </a:r>
            <a:r>
              <a:rPr lang="tr-TR" dirty="0" smtClean="0">
                <a:solidFill>
                  <a:schemeClr val="tx1"/>
                </a:solidFill>
              </a:rPr>
              <a:t>Seçilecek öğrencilerle birlikte koçluk faaliyetleri yürütülecektir.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3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Yıl Boyunca Sürecek Etkinliklerimiz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70C0"/>
                </a:solidFill>
              </a:rPr>
              <a:t>3)Koordinatörlük: </a:t>
            </a:r>
            <a:r>
              <a:rPr lang="tr-TR" dirty="0" smtClean="0"/>
              <a:t>10. </a:t>
            </a:r>
            <a:r>
              <a:rPr lang="tr-TR" dirty="0"/>
              <a:t>sınıflar genel koordinatörlüğü Şenay </a:t>
            </a:r>
            <a:r>
              <a:rPr lang="tr-TR" dirty="0" err="1"/>
              <a:t>Zehiroğlu</a:t>
            </a:r>
            <a:r>
              <a:rPr lang="tr-TR" dirty="0"/>
              <a:t> tarafından </a:t>
            </a:r>
            <a:r>
              <a:rPr lang="tr-TR" dirty="0" smtClean="0"/>
              <a:t>yürütülmektedir. İlerleyen </a:t>
            </a:r>
            <a:r>
              <a:rPr lang="tr-TR" dirty="0"/>
              <a:t>süreçte akademik çalışmalarında rehber ve destekçi olarak görev alacak ve süreci takip edecektir. Süreç hakkında edinilen bilgiler düzenli aralıklarla velilerle paylaşılacaktır.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69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Yıl Boyunca Sürecek Etkinliklerimiz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70C0"/>
                </a:solidFill>
              </a:rPr>
              <a:t>4)Zümre Başkanlığı: </a:t>
            </a:r>
            <a:r>
              <a:rPr lang="tr-TR" dirty="0" smtClean="0"/>
              <a:t>Nazlı Ünal tarafından yürütülecektir. İl ve ilçe toplantılarında yapılan görüşmeler ve alınan kararlar okul zümre öğretmenlerine aktarılacak. Dönem içinde diğer biyoloji öğretmenleriyle işleyiş konusunda fikir alış verişinde bulunulacak.</a:t>
            </a: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5)Veli Görüşmeleri: </a:t>
            </a:r>
            <a:r>
              <a:rPr lang="tr-TR" dirty="0" err="1" smtClean="0"/>
              <a:t>Whatsapp</a:t>
            </a:r>
            <a:r>
              <a:rPr lang="tr-TR" dirty="0" smtClean="0"/>
              <a:t> grupları kurularak velilerle sürekli iletişim sağlanmaktadır .Okul ve öğrenci hakkındaki bilgilendirmeler bu gruplar üzerinden güncel bir şekilde sağlanmaktadır. Her dönem bir tane sınıf bazında veli toplantısı düzenlenecektir.</a:t>
            </a: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6)</a:t>
            </a:r>
            <a:r>
              <a:rPr lang="tr-TR" dirty="0" err="1" smtClean="0">
                <a:solidFill>
                  <a:srgbClr val="0070C0"/>
                </a:solidFill>
              </a:rPr>
              <a:t>Özçekim</a:t>
            </a:r>
            <a:r>
              <a:rPr lang="tr-TR" dirty="0" smtClean="0">
                <a:solidFill>
                  <a:srgbClr val="0070C0"/>
                </a:solidFill>
              </a:rPr>
              <a:t>: </a:t>
            </a:r>
            <a:r>
              <a:rPr lang="tr-TR" dirty="0" smtClean="0"/>
              <a:t>İdare tarafından belirlenen tarihlerde sınıf öğretmenliklerini yürüttüğümüz sınıflarla yapılacaktır.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Belirtme Çizgisi 4"/>
          <p:cNvSpPr/>
          <p:nvPr/>
        </p:nvSpPr>
        <p:spPr>
          <a:xfrm>
            <a:off x="585147" y="1280040"/>
            <a:ext cx="10909426" cy="42008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800" dirty="0" smtClean="0">
              <a:solidFill>
                <a:srgbClr val="0070C0"/>
              </a:solidFill>
            </a:endParaRPr>
          </a:p>
          <a:p>
            <a:pPr algn="ctr"/>
            <a:r>
              <a:rPr lang="tr-TR" sz="4800" b="1" dirty="0" smtClean="0">
                <a:solidFill>
                  <a:srgbClr val="0070C0"/>
                </a:solidFill>
              </a:rPr>
              <a:t>SINIF </a:t>
            </a:r>
            <a:r>
              <a:rPr lang="tr-TR" sz="4800" b="1" dirty="0">
                <a:solidFill>
                  <a:srgbClr val="0070C0"/>
                </a:solidFill>
              </a:rPr>
              <a:t>İÇİ ETKİNLİKLER </a:t>
            </a:r>
            <a:endParaRPr lang="tr-TR" sz="48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4800" b="1" dirty="0" smtClean="0">
                <a:solidFill>
                  <a:srgbClr val="0070C0"/>
                </a:solidFill>
              </a:rPr>
              <a:t>VE </a:t>
            </a:r>
            <a:r>
              <a:rPr lang="tr-TR" sz="4800" b="1" dirty="0">
                <a:solidFill>
                  <a:srgbClr val="0070C0"/>
                </a:solidFill>
              </a:rPr>
              <a:t>DENEYLER</a:t>
            </a:r>
          </a:p>
          <a:p>
            <a:pPr algn="ctr"/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9707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9. SINIF ÇALIŞMALARI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Kohezyon deneyi (Ekim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Canlı yapısındaki maddeler deneyi (Kasım)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Hücre yapısının mikroskobik gösterimi (Ocak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Hücre zarından madde geçişleri deneyi (Şubat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Protista</a:t>
            </a:r>
            <a:r>
              <a:rPr lang="tr-TR" dirty="0" smtClean="0"/>
              <a:t> alemine ait canlı örneklerinin gözlenmesi (Nisan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Çeşitli bitki örneklerinin yetiştirilmesi (Mayıs) yapılacaktır.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99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9. SINIF ÇALIŞMALARI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Her ünite sonunda ünite değerlendirme sınavları ders öğretmeni tarafından hazırlanıp uygulanacaktır. Öğrencilerin eksik olduğu, anlamakta güçlük çektiği konular belirlenerek tekrarları yapılacaktır.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8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713</Words>
  <Application>Microsoft Office PowerPoint</Application>
  <PresentationFormat>Geniş ekran</PresentationFormat>
  <Paragraphs>80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Geçmişe bakış</vt:lpstr>
      <vt:lpstr>Office Teması</vt:lpstr>
      <vt:lpstr>2023-2024 Biyoloji Zümresi Çalışma Sunumu</vt:lpstr>
      <vt:lpstr>9. Sınıf Uyum Etkinlikleri</vt:lpstr>
      <vt:lpstr>Yıl Boyunca Sürecek Etkinliklerimiz</vt:lpstr>
      <vt:lpstr>Yıl Boyunca Sürecek Etkinliklerimiz</vt:lpstr>
      <vt:lpstr>Yıl Boyunca Sürecek Etkinliklerimiz</vt:lpstr>
      <vt:lpstr>Yıl Boyunca Sürecek Etkinliklerimiz</vt:lpstr>
      <vt:lpstr>PowerPoint Sunusu</vt:lpstr>
      <vt:lpstr>9. SINIF ÇALIŞMALARI</vt:lpstr>
      <vt:lpstr>9. SINIF ÇALIŞMALARI</vt:lpstr>
      <vt:lpstr>10. SINIF ÇALIŞMALARI</vt:lpstr>
      <vt:lpstr>10. SINIF ÇALIŞMALARI</vt:lpstr>
      <vt:lpstr>11. SINIF ÇALIŞMALARI</vt:lpstr>
      <vt:lpstr>11. SINIF ÇALIŞMALARI</vt:lpstr>
      <vt:lpstr>12. SINIF ÇALIŞMALARI</vt:lpstr>
      <vt:lpstr>12. SINIF ÇALIŞMALARI</vt:lpstr>
      <vt:lpstr>DENEYLERİMİZ</vt:lpstr>
      <vt:lpstr>DENEYLERİMİZ</vt:lpstr>
      <vt:lpstr>DENEYLERİMİZ</vt:lpstr>
      <vt:lpstr>GEZİLER</vt:lpstr>
      <vt:lpstr>GEZİLER</vt:lpstr>
      <vt:lpstr>GEZİLER</vt:lpstr>
      <vt:lpstr>GEZİLER</vt:lpstr>
      <vt:lpstr>ETKİNLİKLERİMİZ</vt:lpstr>
      <vt:lpstr>ETKİNLİKLERİMİZ</vt:lpstr>
      <vt:lpstr>ETKİNLİKLERİMİZ</vt:lpstr>
      <vt:lpstr>DYK Çalışmaları</vt:lpstr>
      <vt:lpstr>TÜBİTAK</vt:lpstr>
      <vt:lpstr>Her Sınıfa Bir Bitki</vt:lpstr>
      <vt:lpstr>PowerPoint Sunusu</vt:lpstr>
      <vt:lpstr>ÖZÇEKİM</vt:lpstr>
      <vt:lpstr>Bilgi Yarışması</vt:lpstr>
      <vt:lpstr>Bu Yıl Yapılacak Diğer Etkinlikler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Biyoloji Zümresi Çalışma Sunumu</dc:title>
  <dc:creator>Nazlı</dc:creator>
  <cp:lastModifiedBy>Nazlı</cp:lastModifiedBy>
  <cp:revision>93</cp:revision>
  <dcterms:created xsi:type="dcterms:W3CDTF">2022-10-02T11:44:01Z</dcterms:created>
  <dcterms:modified xsi:type="dcterms:W3CDTF">2023-09-18T09:39:10Z</dcterms:modified>
</cp:coreProperties>
</file>