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77" r:id="rId3"/>
    <p:sldId id="275" r:id="rId4"/>
    <p:sldId id="290" r:id="rId5"/>
    <p:sldId id="261" r:id="rId6"/>
    <p:sldId id="278" r:id="rId7"/>
    <p:sldId id="262" r:id="rId8"/>
    <p:sldId id="279" r:id="rId9"/>
    <p:sldId id="281" r:id="rId10"/>
    <p:sldId id="276" r:id="rId11"/>
    <p:sldId id="280" r:id="rId12"/>
    <p:sldId id="295" r:id="rId13"/>
    <p:sldId id="294" r:id="rId14"/>
    <p:sldId id="263" r:id="rId15"/>
    <p:sldId id="282" r:id="rId16"/>
    <p:sldId id="267" r:id="rId17"/>
    <p:sldId id="284" r:id="rId18"/>
    <p:sldId id="293" r:id="rId19"/>
    <p:sldId id="288" r:id="rId20"/>
    <p:sldId id="287" r:id="rId21"/>
    <p:sldId id="291" r:id="rId22"/>
    <p:sldId id="285" r:id="rId23"/>
    <p:sldId id="297" r:id="rId24"/>
    <p:sldId id="286" r:id="rId25"/>
    <p:sldId id="296" r:id="rId26"/>
    <p:sldId id="289" r:id="rId27"/>
    <p:sldId id="292" r:id="rId28"/>
    <p:sldId id="29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182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316E6-24B5-40D1-8BA2-BC7B7F1D7C40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83B5C-D8BF-476F-BFD0-2ED0F63F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95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E765551-5A20-4990-B22D-2B23041181D5}" type="datetimeFigureOut">
              <a:rPr lang="tr-TR" smtClean="0"/>
              <a:t>7.09.2023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0EC1B53-A5C9-400E-9C8F-665EAF301126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608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5551-5A20-4990-B22D-2B23041181D5}" type="datetimeFigureOut">
              <a:rPr lang="tr-TR" smtClean="0"/>
              <a:t>7.09.2023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1B53-A5C9-400E-9C8F-665EAF301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457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5551-5A20-4990-B22D-2B23041181D5}" type="datetimeFigureOut">
              <a:rPr lang="tr-TR" smtClean="0"/>
              <a:t>7.09.2023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1B53-A5C9-400E-9C8F-665EAF301126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378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5551-5A20-4990-B22D-2B23041181D5}" type="datetimeFigureOut">
              <a:rPr lang="tr-TR" smtClean="0"/>
              <a:t>7.09.2023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1B53-A5C9-400E-9C8F-665EAF301126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513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5551-5A20-4990-B22D-2B23041181D5}" type="datetimeFigureOut">
              <a:rPr lang="tr-TR" smtClean="0"/>
              <a:t>7.09.2023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1B53-A5C9-400E-9C8F-665EAF301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6516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5551-5A20-4990-B22D-2B23041181D5}" type="datetimeFigureOut">
              <a:rPr lang="tr-TR" smtClean="0"/>
              <a:t>7.09.2023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1B53-A5C9-400E-9C8F-665EAF301126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891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5551-5A20-4990-B22D-2B23041181D5}" type="datetimeFigureOut">
              <a:rPr lang="tr-TR" smtClean="0"/>
              <a:t>7.09.2023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1B53-A5C9-400E-9C8F-665EAF301126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874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5551-5A20-4990-B22D-2B23041181D5}" type="datetimeFigureOut">
              <a:rPr lang="tr-TR" smtClean="0"/>
              <a:t>7.09.2023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1B53-A5C9-400E-9C8F-665EAF301126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205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5551-5A20-4990-B22D-2B23041181D5}" type="datetimeFigureOut">
              <a:rPr lang="tr-TR" smtClean="0"/>
              <a:t>7.09.2023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1B53-A5C9-400E-9C8F-665EAF301126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16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5551-5A20-4990-B22D-2B23041181D5}" type="datetimeFigureOut">
              <a:rPr lang="tr-TR" smtClean="0"/>
              <a:t>7.09.2023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1B53-A5C9-400E-9C8F-665EAF301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7595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5551-5A20-4990-B22D-2B23041181D5}" type="datetimeFigureOut">
              <a:rPr lang="tr-TR" smtClean="0"/>
              <a:t>7.09.2023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1B53-A5C9-400E-9C8F-665EAF301126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435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5551-5A20-4990-B22D-2B23041181D5}" type="datetimeFigureOut">
              <a:rPr lang="tr-TR" smtClean="0"/>
              <a:t>7.09.2023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1B53-A5C9-400E-9C8F-665EAF301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2418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5551-5A20-4990-B22D-2B23041181D5}" type="datetimeFigureOut">
              <a:rPr lang="tr-TR" smtClean="0"/>
              <a:t>7.09.2023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1B53-A5C9-400E-9C8F-665EAF301126}" type="slidenum">
              <a:rPr lang="tr-TR" smtClean="0"/>
              <a:t>‹#›</a:t>
            </a:fld>
            <a:endParaRPr lang="tr-T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81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5551-5A20-4990-B22D-2B23041181D5}" type="datetimeFigureOut">
              <a:rPr lang="tr-TR" smtClean="0"/>
              <a:t>7.09.2023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1B53-A5C9-400E-9C8F-665EAF301126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567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5551-5A20-4990-B22D-2B23041181D5}" type="datetimeFigureOut">
              <a:rPr lang="tr-TR" smtClean="0"/>
              <a:t>7.09.2023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1B53-A5C9-400E-9C8F-665EAF301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9516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5551-5A20-4990-B22D-2B23041181D5}" type="datetimeFigureOut">
              <a:rPr lang="tr-TR" smtClean="0"/>
              <a:t>7.09.2023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1B53-A5C9-400E-9C8F-665EAF301126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962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5551-5A20-4990-B22D-2B23041181D5}" type="datetimeFigureOut">
              <a:rPr lang="tr-TR" smtClean="0"/>
              <a:t>7.09.2023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1B53-A5C9-400E-9C8F-665EAF301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921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E765551-5A20-4990-B22D-2B23041181D5}" type="datetimeFigureOut">
              <a:rPr lang="tr-TR" smtClean="0"/>
              <a:t>7.09.2023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0EC1B53-A5C9-400E-9C8F-665EAF301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831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F65798-BFA2-4826-AA97-6D54E6089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1330" y="3200403"/>
            <a:ext cx="6815669" cy="1515533"/>
          </a:xfrm>
        </p:spPr>
        <p:txBody>
          <a:bodyPr>
            <a:noAutofit/>
          </a:bodyPr>
          <a:lstStyle/>
          <a:p>
            <a:r>
              <a:rPr lang="tr-TR" sz="3600" dirty="0"/>
              <a:t>ŞEHİT ERHAN DURAL KIZ İHL</a:t>
            </a:r>
            <a:br>
              <a:rPr lang="tr-TR" sz="3600" dirty="0"/>
            </a:br>
            <a:r>
              <a:rPr lang="tr-TR" sz="3600" dirty="0" smtClean="0"/>
              <a:t>2023-2024 </a:t>
            </a:r>
            <a:r>
              <a:rPr lang="tr-TR" sz="3600" dirty="0"/>
              <a:t>EĞİTİM ÖĞRETİM YILI </a:t>
            </a:r>
            <a:br>
              <a:rPr lang="tr-TR" sz="3600" dirty="0"/>
            </a:br>
            <a:r>
              <a:rPr lang="tr-TR" sz="3600" dirty="0"/>
              <a:t>MESLEK DERSLERİ VE DKAB ZÜMRESİ SENE BAŞI SUNUSU</a:t>
            </a:r>
          </a:p>
        </p:txBody>
      </p:sp>
    </p:spTree>
    <p:extLst>
      <p:ext uri="{BB962C8B-B14F-4D97-AF65-F5344CB8AC3E}">
        <p14:creationId xmlns:p14="http://schemas.microsoft.com/office/powerpoint/2010/main" val="1659064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C7A316-BC98-4E30-A918-8652D108F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Cuma Bayramı ve Cuma Sadakası</a:t>
            </a:r>
            <a:br>
              <a:rPr lang="tr-TR" dirty="0"/>
            </a:br>
            <a:r>
              <a:rPr lang="tr-TR" dirty="0"/>
              <a:t>(Eylül-Haziran)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988143-3F39-49B8-9257-39CF905AF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5420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Amaç:</a:t>
            </a:r>
            <a:endParaRPr lang="tr-TR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Müslümanların haftalık bayramı olan Cuma günü hakkında öğrencilere farkındalık kazandırmak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Yöntem: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180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tr-T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sınıf kendi içerisinde gönüllülük esasına dayanarak belirlediği sıraya göre </a:t>
            </a:r>
            <a:r>
              <a:rPr lang="tr-TR" sz="1800">
                <a:latin typeface="Times New Roman" panose="02020603050405020304" pitchFamily="18" charset="0"/>
                <a:ea typeface="Calibri" panose="020F0502020204030204" pitchFamily="34" charset="0"/>
              </a:rPr>
              <a:t>her Cuma </a:t>
            </a:r>
            <a:endParaRPr lang="tr-TR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tr-TR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5970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45" y="568037"/>
            <a:ext cx="4322619" cy="5639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Metin kutusu 5"/>
          <p:cNvSpPr txBox="1"/>
          <p:nvPr/>
        </p:nvSpPr>
        <p:spPr>
          <a:xfrm>
            <a:off x="1330036" y="3338945"/>
            <a:ext cx="459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Müslümanların bayramı </a:t>
            </a:r>
            <a:r>
              <a:rPr lang="tr-TR" dirty="0"/>
              <a:t>o</a:t>
            </a:r>
            <a:r>
              <a:rPr lang="tr-TR" dirty="0" smtClean="0"/>
              <a:t>lan Cuma </a:t>
            </a:r>
            <a:r>
              <a:rPr lang="tr-TR" dirty="0"/>
              <a:t>g</a:t>
            </a:r>
            <a:r>
              <a:rPr lang="tr-TR" dirty="0" smtClean="0"/>
              <a:t>ünü farkındalığını </a:t>
            </a:r>
            <a:r>
              <a:rPr lang="tr-TR" dirty="0"/>
              <a:t>a</a:t>
            </a:r>
            <a:r>
              <a:rPr lang="tr-TR" dirty="0" smtClean="0"/>
              <a:t>rttırmak </a:t>
            </a:r>
            <a:r>
              <a:rPr lang="tr-TR" dirty="0"/>
              <a:t>i</a:t>
            </a:r>
            <a:r>
              <a:rPr lang="tr-TR" dirty="0" smtClean="0"/>
              <a:t>çin </a:t>
            </a:r>
            <a:r>
              <a:rPr lang="tr-TR" dirty="0"/>
              <a:t>h</a:t>
            </a:r>
            <a:r>
              <a:rPr lang="tr-TR" dirty="0" smtClean="0"/>
              <a:t>er Cuma ikram </a:t>
            </a:r>
            <a:r>
              <a:rPr lang="tr-TR" dirty="0"/>
              <a:t>d</a:t>
            </a:r>
            <a:r>
              <a:rPr lang="tr-TR" dirty="0" smtClean="0"/>
              <a:t>ağıtımı </a:t>
            </a:r>
            <a:r>
              <a:rPr lang="tr-TR" dirty="0"/>
              <a:t>y</a:t>
            </a:r>
            <a:r>
              <a:rPr lang="tr-TR" dirty="0" smtClean="0"/>
              <a:t>apıldı.</a:t>
            </a:r>
          </a:p>
        </p:txBody>
      </p:sp>
    </p:spTree>
    <p:extLst>
      <p:ext uri="{BB962C8B-B14F-4D97-AF65-F5344CB8AC3E}">
        <p14:creationId xmlns:p14="http://schemas.microsoft.com/office/powerpoint/2010/main" val="3386410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7" y="516754"/>
            <a:ext cx="4388283" cy="38063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64" y="1018839"/>
            <a:ext cx="4405745" cy="33043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Metin kutusu 5"/>
          <p:cNvSpPr txBox="1"/>
          <p:nvPr/>
        </p:nvSpPr>
        <p:spPr>
          <a:xfrm>
            <a:off x="789709" y="4788526"/>
            <a:ext cx="4752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İkinci dönem, depremzede kardeşlerimiz için her hafta yardım kampanyası düzenlendi ve haftanın en cömert sınıfı seçilip ödüllendirildi.</a:t>
            </a:r>
            <a:endParaRPr lang="en-US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2847">
            <a:off x="8863901" y="3525557"/>
            <a:ext cx="2698400" cy="269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17190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23" y="982133"/>
            <a:ext cx="5458382" cy="30703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280">
            <a:off x="6913890" y="489261"/>
            <a:ext cx="4237120" cy="31778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Metin kutusu 5"/>
          <p:cNvSpPr txBox="1"/>
          <p:nvPr/>
        </p:nvSpPr>
        <p:spPr>
          <a:xfrm>
            <a:off x="999323" y="4225636"/>
            <a:ext cx="5043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r>
              <a:rPr lang="tr-TR" dirty="0" smtClean="0"/>
              <a:t>Hitabet dersi kapsamında bazı derslerimiz Kopuzlar Mescidinde işlendi.</a:t>
            </a:r>
          </a:p>
          <a:p>
            <a:r>
              <a:rPr lang="tr-TR" dirty="0" smtClean="0"/>
              <a:t>Fıkıh dersi konularından Cuma namazı bahsi Kopuzlar Mescidinde Cuma namazına katılım </a:t>
            </a:r>
            <a:r>
              <a:rPr lang="tr-TR" dirty="0" err="1" smtClean="0"/>
              <a:t>sağlanılarak</a:t>
            </a:r>
            <a:r>
              <a:rPr lang="tr-TR" dirty="0" smtClean="0"/>
              <a:t> pekiştirildi.</a:t>
            </a:r>
          </a:p>
          <a:p>
            <a:r>
              <a:rPr lang="tr-TR" dirty="0" smtClean="0"/>
              <a:t>Ramazan ayında öğrencilerimizle teravih namazlarına iştirak edildi.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678" y="3331805"/>
            <a:ext cx="4046096" cy="30345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86712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C7A316-BC98-4E30-A918-8652D108F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İz Bırakan Hanımlar  İle Değerlerimiz</a:t>
            </a:r>
            <a:br>
              <a:rPr lang="tr-TR" dirty="0"/>
            </a:br>
            <a:r>
              <a:rPr lang="tr-TR" dirty="0"/>
              <a:t>(Mayıs Ayı)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988143-3F39-49B8-9257-39CF905AF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5420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Konu: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Tarihten günümüze öğrenciler için rol model olabilecek hanımlar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ve onlarla özdeşleşen  değer kavramlar noktasında farkındalık oluşturmak.</a:t>
            </a:r>
          </a:p>
          <a:p>
            <a:pPr marL="0" indent="0">
              <a:buNone/>
            </a:pPr>
            <a:r>
              <a:rPr lang="tr-TR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Amaç:</a:t>
            </a:r>
            <a:endParaRPr lang="tr-TR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Okulumuzun 5,6,7,9,10. Sınıfları düzeyindeki her şubesi için belirlenen </a:t>
            </a:r>
            <a:r>
              <a:rPr lang="tr-T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ismi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öğrencilerin yakından tanımalarını sağlayarak, </a:t>
            </a:r>
            <a:r>
              <a:rPr lang="tr-T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onlarla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özdeşleşen bir değer kavramı öğrencilerimize kazandırmak. </a:t>
            </a:r>
          </a:p>
          <a:p>
            <a:pPr marL="0" indent="0">
              <a:buNone/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Yöntem: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Her sınıf seviyesi ve şubesi için belirlenen model </a:t>
            </a:r>
            <a:r>
              <a:rPr lang="tr-T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kişi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öğrenciler tarafında araştırılarak hakkında bilgi sahibi olunacak . </a:t>
            </a:r>
            <a:r>
              <a:rPr lang="tr-T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Panolar 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ve sergi alanı görsel içerikli malzemelerle kişi tanıtımına ve ilgili değere ayrılacak. Sınıfın bir sözcüsü </a:t>
            </a:r>
            <a:r>
              <a:rPr lang="tr-T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model kişiyi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ve verilen değeri </a:t>
            </a:r>
            <a:r>
              <a:rPr lang="tr-TR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arkadaşları ile paylaşacak.</a:t>
            </a:r>
            <a:endParaRPr lang="tr-TR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tr-TR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03617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25" y="2589111"/>
            <a:ext cx="4395218" cy="33178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09" y="477981"/>
            <a:ext cx="2783102" cy="3068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609" y="3449780"/>
            <a:ext cx="3435286" cy="2576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911376"/>
            <a:ext cx="2630057" cy="3506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609" y="477981"/>
            <a:ext cx="3435286" cy="3116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38" y="136834"/>
            <a:ext cx="2245847" cy="2994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5119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5E1C39-1C37-4CEF-B798-14A62F72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Üç Aylar ve Ramazan Etkinlikleri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7B213A-0239-46E9-91BA-CE3BA34E9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/>
              <a:t>17 Şubat Miraç Kandili - Kandil simidi dağıtımı</a:t>
            </a:r>
          </a:p>
          <a:p>
            <a:r>
              <a:rPr lang="tr-TR" dirty="0"/>
              <a:t>6 Mart Berat Kandili- Öğrencilerle iftar ve çay saati etkinliği</a:t>
            </a:r>
          </a:p>
          <a:p>
            <a:r>
              <a:rPr lang="tr-TR" dirty="0"/>
              <a:t>23 Mart Ramazan Ayı Başlangıcı</a:t>
            </a:r>
          </a:p>
          <a:p>
            <a:pPr marL="0" indent="0">
              <a:buNone/>
            </a:pPr>
            <a:r>
              <a:rPr lang="tr-TR" dirty="0"/>
              <a:t>-</a:t>
            </a:r>
            <a:r>
              <a:rPr lang="tr-TR" dirty="0" err="1"/>
              <a:t>Özçekim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-Sınıflar Arası İftar Programı</a:t>
            </a:r>
          </a:p>
          <a:p>
            <a:pPr marL="0" indent="0">
              <a:buNone/>
            </a:pPr>
            <a:r>
              <a:rPr lang="tr-TR" dirty="0"/>
              <a:t>-Gönülden </a:t>
            </a:r>
            <a:r>
              <a:rPr lang="tr-TR" dirty="0" err="1"/>
              <a:t>Gönüle</a:t>
            </a:r>
            <a:r>
              <a:rPr lang="tr-TR" dirty="0"/>
              <a:t> </a:t>
            </a:r>
            <a:r>
              <a:rPr lang="tr-TR" dirty="0" err="1"/>
              <a:t>Şed</a:t>
            </a:r>
            <a:r>
              <a:rPr lang="tr-TR" dirty="0"/>
              <a:t> ’den Sofralara Yardım Kampanyası</a:t>
            </a:r>
          </a:p>
          <a:p>
            <a:pPr marL="0" indent="0">
              <a:buNone/>
            </a:pPr>
            <a:r>
              <a:rPr lang="tr-TR" dirty="0"/>
              <a:t>-30 Gün 30 Hatim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72368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13" y="982132"/>
            <a:ext cx="3756625" cy="5008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21" y="820080"/>
            <a:ext cx="4058177" cy="5410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Metin kutusu 2"/>
          <p:cNvSpPr txBox="1"/>
          <p:nvPr/>
        </p:nvSpPr>
        <p:spPr>
          <a:xfrm>
            <a:off x="803564" y="2770909"/>
            <a:ext cx="2175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Yurt öğrencilerimizle Berat Kandili programı düzenledi.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98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6409">
            <a:off x="6643397" y="2145913"/>
            <a:ext cx="3317875" cy="3317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2" y="734237"/>
            <a:ext cx="5237018" cy="5237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8330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7" y="724005"/>
            <a:ext cx="3068871" cy="53141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4232">
            <a:off x="1108455" y="1023695"/>
            <a:ext cx="5361710" cy="43907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05264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/>
              <a:t/>
            </a:r>
            <a:br>
              <a:rPr lang="tr-TR" b="1" dirty="0"/>
            </a:br>
            <a:r>
              <a:rPr lang="tr-TR" b="1" dirty="0"/>
              <a:t>PROJELER VE DERS DIŞI TÜM FAALİYETLER</a:t>
            </a:r>
            <a:r>
              <a:rPr lang="tr-TR" sz="2000" b="1" dirty="0"/>
              <a:t/>
            </a:r>
            <a:br>
              <a:rPr lang="tr-TR" sz="2000" b="1" dirty="0"/>
            </a:b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sz="2000" b="1" dirty="0" smtClean="0"/>
              <a:t>        2022-23 Yılı Yapılan Etkinlikler</a:t>
            </a:r>
          </a:p>
          <a:p>
            <a:r>
              <a:rPr lang="tr-TR" sz="2000" dirty="0" smtClean="0"/>
              <a:t>Camiler </a:t>
            </a:r>
            <a:r>
              <a:rPr lang="tr-TR" sz="2000" dirty="0"/>
              <a:t>ve Din Görevlileri Haftası</a:t>
            </a:r>
          </a:p>
          <a:p>
            <a:r>
              <a:rPr lang="tr-TR" sz="2000" dirty="0" err="1" smtClean="0"/>
              <a:t>Mevlid</a:t>
            </a:r>
            <a:r>
              <a:rPr lang="tr-TR" sz="2000" dirty="0" smtClean="0"/>
              <a:t>-i Nebi</a:t>
            </a:r>
          </a:p>
          <a:p>
            <a:r>
              <a:rPr lang="tr-TR" sz="2000" dirty="0" err="1" smtClean="0"/>
              <a:t>İHL’lerin</a:t>
            </a:r>
            <a:r>
              <a:rPr lang="tr-TR" sz="2000" dirty="0" smtClean="0"/>
              <a:t> </a:t>
            </a:r>
            <a:r>
              <a:rPr lang="tr-TR" sz="2000" dirty="0"/>
              <a:t>Kuruluşu</a:t>
            </a:r>
          </a:p>
          <a:p>
            <a:r>
              <a:rPr lang="tr-TR" sz="2000" dirty="0"/>
              <a:t>İz Bırakan Hanımlar İle Değerlerimiz </a:t>
            </a:r>
            <a:r>
              <a:rPr lang="tr-TR" sz="2000" dirty="0" smtClean="0"/>
              <a:t> </a:t>
            </a:r>
            <a:endParaRPr lang="tr-TR" sz="2000" dirty="0"/>
          </a:p>
          <a:p>
            <a:r>
              <a:rPr lang="tr-TR" sz="2000" dirty="0"/>
              <a:t>Üç Aylar ve Ramazan Etkinlikleri</a:t>
            </a:r>
          </a:p>
          <a:p>
            <a:r>
              <a:rPr lang="tr-TR" sz="2000" dirty="0"/>
              <a:t>Ayet ve Hadislerden Değerlerimi Öğreniyorum</a:t>
            </a:r>
          </a:p>
          <a:p>
            <a:r>
              <a:rPr lang="tr-TR" sz="2000" dirty="0"/>
              <a:t>Cuma Bayramı ve Cuma Sadakası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sz="2100" dirty="0" smtClean="0"/>
              <a:t>            </a:t>
            </a:r>
            <a:r>
              <a:rPr lang="tr-TR" sz="2100" b="1" dirty="0" smtClean="0"/>
              <a:t>2023-24 Yılı Yapılması Planlanan Etkinlikler</a:t>
            </a:r>
          </a:p>
          <a:p>
            <a:r>
              <a:rPr lang="tr-TR" sz="2100" dirty="0" err="1" smtClean="0"/>
              <a:t>Mevlid</a:t>
            </a:r>
            <a:r>
              <a:rPr lang="tr-TR" sz="2100" dirty="0" smtClean="0"/>
              <a:t>-i </a:t>
            </a:r>
            <a:r>
              <a:rPr lang="tr-TR" sz="2100" dirty="0" smtClean="0"/>
              <a:t>Nebi</a:t>
            </a:r>
          </a:p>
          <a:p>
            <a:r>
              <a:rPr lang="tr-TR" sz="2100" dirty="0"/>
              <a:t>Camiler ve Din Görevlileri </a:t>
            </a:r>
            <a:r>
              <a:rPr lang="tr-TR" sz="2100" dirty="0" smtClean="0"/>
              <a:t>Haftası</a:t>
            </a:r>
          </a:p>
          <a:p>
            <a:r>
              <a:rPr lang="tr-TR" sz="2100" dirty="0" err="1"/>
              <a:t>İHL’lerin</a:t>
            </a:r>
            <a:r>
              <a:rPr lang="tr-TR" sz="2100" dirty="0"/>
              <a:t> </a:t>
            </a:r>
            <a:r>
              <a:rPr lang="tr-TR" sz="2100" dirty="0" smtClean="0"/>
              <a:t>Kuruluşu</a:t>
            </a:r>
          </a:p>
          <a:p>
            <a:r>
              <a:rPr lang="tr-TR" sz="2100" dirty="0" smtClean="0"/>
              <a:t>Bilime Yön Veren Müslüman Bilim İnsanları</a:t>
            </a:r>
          </a:p>
          <a:p>
            <a:r>
              <a:rPr lang="tr-TR" sz="2100" dirty="0"/>
              <a:t>Ayet ve Hadislerden Değerlerimi </a:t>
            </a:r>
            <a:r>
              <a:rPr lang="tr-TR" sz="2100" dirty="0" smtClean="0"/>
              <a:t>Öğreniyorum</a:t>
            </a:r>
          </a:p>
          <a:p>
            <a:r>
              <a:rPr lang="tr-TR" sz="2100" dirty="0"/>
              <a:t>Cuma Bayramı ve Cuma </a:t>
            </a:r>
            <a:r>
              <a:rPr lang="tr-TR" sz="2100" dirty="0" smtClean="0"/>
              <a:t>Sadakası</a:t>
            </a:r>
          </a:p>
          <a:p>
            <a:r>
              <a:rPr lang="tr-TR" sz="2100" dirty="0"/>
              <a:t>Üç Aylar ve Ramazan </a:t>
            </a:r>
            <a:r>
              <a:rPr lang="tr-TR" sz="2100" dirty="0" smtClean="0"/>
              <a:t>Etkinlikleri</a:t>
            </a:r>
          </a:p>
          <a:p>
            <a:r>
              <a:rPr lang="tr-TR" sz="2100" dirty="0" smtClean="0"/>
              <a:t>Tefekkür Yürüyüşleri ve Cami Gezileri</a:t>
            </a:r>
            <a:endParaRPr lang="tr-TR" sz="2100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529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34" y="627061"/>
            <a:ext cx="4423833" cy="331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291" y="1267098"/>
            <a:ext cx="5895703" cy="4421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8055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3" y="534699"/>
            <a:ext cx="5256259" cy="2956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72" y="2398381"/>
            <a:ext cx="4540169" cy="3405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Metin kutusu 5"/>
          <p:cNvSpPr txBox="1"/>
          <p:nvPr/>
        </p:nvSpPr>
        <p:spPr>
          <a:xfrm>
            <a:off x="1108364" y="4100945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En </a:t>
            </a:r>
            <a:r>
              <a:rPr lang="tr-TR" dirty="0" smtClean="0"/>
              <a:t>güzel Ramazan panosu hazırlama yarışması yapıldı ve birinci seçilen sınıfa ödülleri takdim edildi</a:t>
            </a:r>
            <a:r>
              <a:rPr lang="tr-TR" dirty="0" smtClean="0"/>
              <a:t>.</a:t>
            </a:r>
            <a:endParaRPr lang="en-US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173">
            <a:off x="7866428" y="314571"/>
            <a:ext cx="3823855" cy="2867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25919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24" y="780914"/>
            <a:ext cx="5898444" cy="331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525" y="378823"/>
            <a:ext cx="4509407" cy="6012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etin kutusu 2"/>
          <p:cNvSpPr txBox="1"/>
          <p:nvPr/>
        </p:nvSpPr>
        <p:spPr>
          <a:xfrm>
            <a:off x="928255" y="4627418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Sınıflar Arası Ramazan İftar Programı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541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74" y="849238"/>
            <a:ext cx="4456353" cy="33422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755" y="1912948"/>
            <a:ext cx="5381625" cy="404580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Metin kutusu 5"/>
          <p:cNvSpPr txBox="1"/>
          <p:nvPr/>
        </p:nvSpPr>
        <p:spPr>
          <a:xfrm>
            <a:off x="706582" y="4959927"/>
            <a:ext cx="435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Öğrencilerimiz iftar sofralarımıza misafir edildi.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04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8563">
            <a:off x="1877293" y="867645"/>
            <a:ext cx="3387434" cy="47921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387">
            <a:off x="6511637" y="754511"/>
            <a:ext cx="2862913" cy="50896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71553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1172009"/>
            <a:ext cx="4985326" cy="280424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27959"/>
            <a:ext cx="5195455" cy="38965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Metin kutusu 6"/>
          <p:cNvSpPr txBox="1"/>
          <p:nvPr/>
        </p:nvSpPr>
        <p:spPr>
          <a:xfrm>
            <a:off x="1011382" y="4558145"/>
            <a:ext cx="4627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Kazandıran namaz ve mani yarışması ödülleri törenle sahiplerine teslim edildi.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947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285999"/>
            <a:ext cx="4831805" cy="36238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652942"/>
            <a:ext cx="5181598" cy="38861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Metin kutusu 4"/>
          <p:cNvSpPr txBox="1"/>
          <p:nvPr/>
        </p:nvSpPr>
        <p:spPr>
          <a:xfrm>
            <a:off x="762001" y="5111714"/>
            <a:ext cx="5181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Vakti Kuşanmak ve Bir Ayet Bir Hadis Panoları her hafta yenilendi.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351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430">
            <a:off x="4154254" y="1366477"/>
            <a:ext cx="2937921" cy="3917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60" y="1143000"/>
            <a:ext cx="3273137" cy="4364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223" y="512619"/>
            <a:ext cx="4218708" cy="56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Metin kutusu 6"/>
          <p:cNvSpPr txBox="1"/>
          <p:nvPr/>
        </p:nvSpPr>
        <p:spPr>
          <a:xfrm>
            <a:off x="730070" y="5425636"/>
            <a:ext cx="6155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Ramazan </a:t>
            </a:r>
            <a:r>
              <a:rPr lang="tr-TR" dirty="0" smtClean="0"/>
              <a:t>Bayramı Vesilesiyle Deprem Bölgesindeki Kardeşlerimize Gönderilmek Üzere Öğrencilerimiz Tarafından 300 Bayramlık Hazırlandı.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368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20" y="909643"/>
            <a:ext cx="4002163" cy="27211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2884"/>
            <a:ext cx="4509653" cy="33878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8567">
            <a:off x="8341500" y="3277298"/>
            <a:ext cx="3818395" cy="2869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75" y="3299268"/>
            <a:ext cx="4206333" cy="3154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Metin kutusu 7"/>
          <p:cNvSpPr txBox="1"/>
          <p:nvPr/>
        </p:nvSpPr>
        <p:spPr>
          <a:xfrm>
            <a:off x="817418" y="4281055"/>
            <a:ext cx="3809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Öğrencilerimizle okul içinde ve dışında olmak üzere pek çok faaliyet düzenlendi.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46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F30213-0652-4618-9BAD-5B0828B4B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Camiler ve Din Görevlileri Haftası</a:t>
            </a:r>
            <a:br>
              <a:rPr lang="tr-TR" dirty="0"/>
            </a:br>
            <a:r>
              <a:rPr lang="tr-TR" dirty="0"/>
              <a:t>(Ekim Ayı)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8D0230-38AB-4F4C-BDE0-A2BE920EB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1-7 Ekim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8. ve 10. sınıflarla Kıble Dağı </a:t>
            </a:r>
            <a:r>
              <a:rPr lang="tr-TR" dirty="0" smtClean="0"/>
              <a:t>gezisi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Bu yıl Güneyce Hacı Şeyh Camii gezisi planlıyoruz.</a:t>
            </a:r>
            <a:endParaRPr lang="tr-TR" dirty="0"/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02604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7" y="627061"/>
            <a:ext cx="7373055" cy="3317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791" y="2022763"/>
            <a:ext cx="4576488" cy="3432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4256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F30213-0652-4618-9BAD-5B0828B4B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/>
              <a:t>İHL’lerin</a:t>
            </a:r>
            <a:r>
              <a:rPr lang="tr-TR" dirty="0"/>
              <a:t> Kuruluşu</a:t>
            </a:r>
            <a:br>
              <a:rPr lang="tr-TR" dirty="0"/>
            </a:br>
            <a:r>
              <a:rPr lang="tr-TR" dirty="0"/>
              <a:t>(Ekim Ayı)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8D0230-38AB-4F4C-BDE0-A2BE920EB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13 Ekim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err="1"/>
              <a:t>Manşed</a:t>
            </a:r>
            <a:r>
              <a:rPr lang="tr-TR" dirty="0"/>
              <a:t> sanal bülten  hazırlama.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55826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90" y="982132"/>
            <a:ext cx="3168797" cy="4225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62" y="677382"/>
            <a:ext cx="5522336" cy="27461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62" y="3635417"/>
            <a:ext cx="5522336" cy="26922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7030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6A98644-64DF-4FE4-AF37-F1DFC74C6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/>
              <a:t>Mevlid</a:t>
            </a:r>
            <a:r>
              <a:rPr lang="tr-TR" dirty="0"/>
              <a:t>-i Nebi </a:t>
            </a:r>
            <a:br>
              <a:rPr lang="tr-TR" dirty="0"/>
            </a:br>
            <a:r>
              <a:rPr lang="tr-TR" sz="3600" dirty="0"/>
              <a:t>(Ekim Ayı)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A216C05-4EFF-4674-BC97-1AD004C62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/>
              <a:t>7 Ekim </a:t>
            </a:r>
            <a:r>
              <a:rPr lang="tr-TR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Naat Dinletisi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42212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81" y="1097281"/>
            <a:ext cx="7739237" cy="3484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31323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464" y="731520"/>
            <a:ext cx="3331025" cy="4441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6" y="731520"/>
            <a:ext cx="4946468" cy="3709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865">
            <a:off x="4201885" y="2762794"/>
            <a:ext cx="4476205" cy="3357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0883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">
  <a:themeElements>
    <a:clrScheme name="Organik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TM02900743[[fn=Organik]]</Template>
  <TotalTime>595</TotalTime>
  <Words>441</Words>
  <Application>Microsoft Office PowerPoint</Application>
  <PresentationFormat>Geniş ekran</PresentationFormat>
  <Paragraphs>69</Paragraphs>
  <Slides>28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4" baseType="lpstr">
      <vt:lpstr>Arial</vt:lpstr>
      <vt:lpstr>Calibri</vt:lpstr>
      <vt:lpstr>Garamond</vt:lpstr>
      <vt:lpstr>Times New Roman</vt:lpstr>
      <vt:lpstr>Wingdings</vt:lpstr>
      <vt:lpstr>Organik</vt:lpstr>
      <vt:lpstr>ŞEHİT ERHAN DURAL KIZ İHL 2023-2024 EĞİTİM ÖĞRETİM YILI  MESLEK DERSLERİ VE DKAB ZÜMRESİ SENE BAŞI SUNUSU</vt:lpstr>
      <vt:lpstr> PROJELER VE DERS DIŞI TÜM FAALİYETLER </vt:lpstr>
      <vt:lpstr>Camiler ve Din Görevlileri Haftası (Ekim Ayı)</vt:lpstr>
      <vt:lpstr>PowerPoint Sunusu</vt:lpstr>
      <vt:lpstr>İHL’lerin Kuruluşu (Ekim Ayı)</vt:lpstr>
      <vt:lpstr>PowerPoint Sunusu</vt:lpstr>
      <vt:lpstr>Mevlid-i Nebi  (Ekim Ayı)</vt:lpstr>
      <vt:lpstr>PowerPoint Sunusu</vt:lpstr>
      <vt:lpstr>PowerPoint Sunusu</vt:lpstr>
      <vt:lpstr>Cuma Bayramı ve Cuma Sadakası (Eylül-Haziran)</vt:lpstr>
      <vt:lpstr>PowerPoint Sunusu</vt:lpstr>
      <vt:lpstr>PowerPoint Sunusu</vt:lpstr>
      <vt:lpstr>PowerPoint Sunusu</vt:lpstr>
      <vt:lpstr>İz Bırakan Hanımlar  İle Değerlerimiz (Mayıs Ayı)</vt:lpstr>
      <vt:lpstr>PowerPoint Sunusu</vt:lpstr>
      <vt:lpstr>Üç Aylar ve Ramazan Etkinlikleri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ŞEHİT ERHAN DURAL KIZ İHL 2021-2022 EĞİTİM ÖĞRETİM YILI  MESLEK DERSLERİ ZÜMRESİ SENE BAŞI SUNUSU</dc:title>
  <dc:creator>fatma bakır</dc:creator>
  <cp:lastModifiedBy>asus</cp:lastModifiedBy>
  <cp:revision>35</cp:revision>
  <dcterms:created xsi:type="dcterms:W3CDTF">2021-09-20T16:33:37Z</dcterms:created>
  <dcterms:modified xsi:type="dcterms:W3CDTF">2023-09-07T20:40:01Z</dcterms:modified>
</cp:coreProperties>
</file>