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5"/>
  </p:notesMasterIdLst>
  <p:sldIdLst>
    <p:sldId id="256" r:id="rId2"/>
    <p:sldId id="265" r:id="rId3"/>
    <p:sldId id="262" r:id="rId4"/>
    <p:sldId id="274" r:id="rId5"/>
    <p:sldId id="275" r:id="rId6"/>
    <p:sldId id="273" r:id="rId7"/>
    <p:sldId id="266" r:id="rId8"/>
    <p:sldId id="267" r:id="rId9"/>
    <p:sldId id="268" r:id="rId10"/>
    <p:sldId id="269" r:id="rId11"/>
    <p:sldId id="270" r:id="rId12"/>
    <p:sldId id="276" r:id="rId13"/>
    <p:sldId id="278" r:id="rId14"/>
    <p:sldId id="280" r:id="rId15"/>
    <p:sldId id="260" r:id="rId16"/>
    <p:sldId id="279" r:id="rId17"/>
    <p:sldId id="277" r:id="rId18"/>
    <p:sldId id="258" r:id="rId19"/>
    <p:sldId id="264" r:id="rId20"/>
    <p:sldId id="271" r:id="rId21"/>
    <p:sldId id="263" r:id="rId22"/>
    <p:sldId id="272" r:id="rId23"/>
    <p:sldId id="261" r:id="rId2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301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7" autoAdjust="0"/>
    <p:restoredTop sz="94660"/>
  </p:normalViewPr>
  <p:slideViewPr>
    <p:cSldViewPr snapToGrid="0">
      <p:cViewPr varScale="1">
        <p:scale>
          <a:sx n="40" d="100"/>
          <a:sy n="40" d="100"/>
        </p:scale>
        <p:origin x="34" y="8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33172-E6F7-427E-9538-3FD2E6CF32A3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6063F-6F44-4A6B-9DA7-44F5C475DF5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8249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tr-TR" smtClean="0"/>
              <a:pPr rtl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1483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C9D9-B5B3-4636-B9BF-B40C81A86AF1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695B019-858B-4157-80DD-A5AEAB75B7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8053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C9D9-B5B3-4636-B9BF-B40C81A86AF1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695B019-858B-4157-80DD-A5AEAB75B7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531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C9D9-B5B3-4636-B9BF-B40C81A86AF1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695B019-858B-4157-80DD-A5AEAB75B7C6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9890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C9D9-B5B3-4636-B9BF-B40C81A86AF1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95B019-858B-4157-80DD-A5AEAB75B7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663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C9D9-B5B3-4636-B9BF-B40C81A86AF1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95B019-858B-4157-80DD-A5AEAB75B7C6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1086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C9D9-B5B3-4636-B9BF-B40C81A86AF1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95B019-858B-4157-80DD-A5AEAB75B7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895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C9D9-B5B3-4636-B9BF-B40C81A86AF1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B019-858B-4157-80DD-A5AEAB75B7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2108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C9D9-B5B3-4636-B9BF-B40C81A86AF1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B019-858B-4157-80DD-A5AEAB75B7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899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C9D9-B5B3-4636-B9BF-B40C81A86AF1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B019-858B-4157-80DD-A5AEAB75B7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134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C9D9-B5B3-4636-B9BF-B40C81A86AF1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695B019-858B-4157-80DD-A5AEAB75B7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815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C9D9-B5B3-4636-B9BF-B40C81A86AF1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695B019-858B-4157-80DD-A5AEAB75B7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1413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C9D9-B5B3-4636-B9BF-B40C81A86AF1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695B019-858B-4157-80DD-A5AEAB75B7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517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C9D9-B5B3-4636-B9BF-B40C81A86AF1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B019-858B-4157-80DD-A5AEAB75B7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6029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C9D9-B5B3-4636-B9BF-B40C81A86AF1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B019-858B-4157-80DD-A5AEAB75B7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3953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C9D9-B5B3-4636-B9BF-B40C81A86AF1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B019-858B-4157-80DD-A5AEAB75B7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5853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C9D9-B5B3-4636-B9BF-B40C81A86AF1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95B019-858B-4157-80DD-A5AEAB75B7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486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7C9D9-B5B3-4636-B9BF-B40C81A86AF1}" type="datetimeFigureOut">
              <a:rPr lang="tr-TR" smtClean="0"/>
              <a:t>8.09.2023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695B019-858B-4157-80DD-A5AEAB75B7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609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792508" y="441357"/>
            <a:ext cx="8915399" cy="2262781"/>
          </a:xfr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rgbClr val="FF0000"/>
                </a:solidFill>
              </a:rPr>
              <a:t>2023-2024  EĞİTİM ÖĞRETİM DÖNEMİ PLANLAMASI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3485584" y="3358836"/>
            <a:ext cx="5495454" cy="1222217"/>
          </a:xfrm>
          <a:prstGeom prst="rect">
            <a:avLst/>
          </a:prstGeom>
          <a:solidFill>
            <a:srgbClr val="A53010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Tarih Zümresi</a:t>
            </a:r>
            <a:endParaRPr lang="tr-TR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0" y="0"/>
            <a:ext cx="12192000" cy="404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 smtClean="0"/>
              <a:t>Videolara kendini kaptıranlar</a:t>
            </a:r>
            <a:r>
              <a:rPr lang="tr-TR" b="1" dirty="0" smtClean="0">
                <a:sym typeface="Wingdings" panose="05000000000000000000" pitchFamily="2" charset="2"/>
              </a:rPr>
              <a:t></a:t>
            </a:r>
            <a:endParaRPr lang="tr-TR" b="1" dirty="0"/>
          </a:p>
        </p:txBody>
      </p:sp>
      <p:pic>
        <p:nvPicPr>
          <p:cNvPr id="7170" name="Picture 2" descr="C:\Users\pc\Desktop\Okul etkinlikleri\20191219_1345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2358" y="1074854"/>
            <a:ext cx="4205073" cy="4573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pc\Desktop\Okul etkinlikleri\20191219_1346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621107"/>
            <a:ext cx="5616624" cy="5697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303912" y="764704"/>
            <a:ext cx="504056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BİR YENİÇERİNİN HİKAYESİ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95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65" y="81481"/>
            <a:ext cx="11928104" cy="670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4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21274" y="0"/>
            <a:ext cx="8911687" cy="876300"/>
          </a:xfrm>
          <a:solidFill>
            <a:srgbClr val="FFC000"/>
          </a:solidFill>
        </p:spPr>
        <p:txBody>
          <a:bodyPr/>
          <a:lstStyle/>
          <a:p>
            <a:r>
              <a:rPr lang="tr-TR" dirty="0" smtClean="0"/>
              <a:t>11.Sınıf düzeyinde….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1114424"/>
            <a:ext cx="6045183" cy="3971925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6610350" y="1491762"/>
            <a:ext cx="5257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rgbClr val="FF0000"/>
                </a:solidFill>
              </a:rPr>
              <a:t>Sanayi inkılabını işlerken fabrika ziyareti</a:t>
            </a:r>
          </a:p>
          <a:p>
            <a:r>
              <a:rPr lang="tr-TR" sz="2400" dirty="0" smtClean="0">
                <a:solidFill>
                  <a:srgbClr val="FF0000"/>
                </a:solidFill>
              </a:rPr>
              <a:t>Makale inceleme</a:t>
            </a:r>
          </a:p>
          <a:p>
            <a:r>
              <a:rPr lang="tr-TR" sz="2400" dirty="0" smtClean="0">
                <a:solidFill>
                  <a:srgbClr val="FF0000"/>
                </a:solidFill>
              </a:rPr>
              <a:t>Ortak kitap okuyup değerlendirme</a:t>
            </a:r>
          </a:p>
          <a:p>
            <a:r>
              <a:rPr lang="tr-TR" sz="2400" dirty="0" smtClean="0">
                <a:solidFill>
                  <a:srgbClr val="FF0000"/>
                </a:solidFill>
              </a:rPr>
              <a:t>Bir konu üzerinde münazara yapma</a:t>
            </a:r>
          </a:p>
          <a:p>
            <a:r>
              <a:rPr lang="tr-TR" sz="2400" dirty="0" smtClean="0">
                <a:solidFill>
                  <a:srgbClr val="FF0000"/>
                </a:solidFill>
              </a:rPr>
              <a:t>Sınıf içi sempozyum</a:t>
            </a:r>
          </a:p>
          <a:p>
            <a:r>
              <a:rPr lang="tr-TR" sz="2400" dirty="0" smtClean="0">
                <a:solidFill>
                  <a:srgbClr val="FF0000"/>
                </a:solidFill>
              </a:rPr>
              <a:t>Bilgi yarışmaları</a:t>
            </a:r>
          </a:p>
          <a:p>
            <a:r>
              <a:rPr lang="tr-TR" sz="2400" dirty="0" smtClean="0">
                <a:solidFill>
                  <a:srgbClr val="FF0000"/>
                </a:solidFill>
              </a:rPr>
              <a:t>Tarih tabu kartları hazırlama ve oynama</a:t>
            </a:r>
          </a:p>
          <a:p>
            <a:endParaRPr lang="tr-TR" sz="2400" dirty="0" smtClean="0">
              <a:solidFill>
                <a:srgbClr val="FF0000"/>
              </a:solidFill>
            </a:endParaRPr>
          </a:p>
          <a:p>
            <a:endParaRPr lang="tr-TR" sz="2400" dirty="0">
              <a:solidFill>
                <a:srgbClr val="FF0000"/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13" y="881060"/>
            <a:ext cx="1999154" cy="59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4" y="3314700"/>
            <a:ext cx="2657475" cy="35433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 rot="21009150">
            <a:off x="2986086" y="528277"/>
            <a:ext cx="4929354" cy="811941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tr-TR" dirty="0"/>
              <a:t>Ç</a:t>
            </a:r>
            <a:r>
              <a:rPr lang="tr-TR" dirty="0" smtClean="0"/>
              <a:t>ikolata Workshop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33687" cy="6858000"/>
          </a:xfr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40" y="0"/>
            <a:ext cx="5143500" cy="6858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2198910"/>
            <a:ext cx="3672681" cy="4896908"/>
          </a:xfrm>
          <a:prstGeom prst="rect">
            <a:avLst/>
          </a:prstGeom>
        </p:spPr>
      </p:pic>
      <p:sp>
        <p:nvSpPr>
          <p:cNvPr id="10" name="İçerik Yer Tutucusu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263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21424" y="243110"/>
            <a:ext cx="8911687" cy="1280890"/>
          </a:xfrm>
        </p:spPr>
        <p:txBody>
          <a:bodyPr/>
          <a:lstStyle/>
          <a:p>
            <a:r>
              <a:rPr lang="tr-TR" dirty="0" err="1" smtClean="0"/>
              <a:t>Sempozyum’a</a:t>
            </a:r>
            <a:r>
              <a:rPr lang="tr-TR" smtClean="0"/>
              <a:t> bildiri ile </a:t>
            </a:r>
            <a:r>
              <a:rPr lang="tr-TR" dirty="0" smtClean="0"/>
              <a:t>katıldık….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524000"/>
            <a:ext cx="4486275" cy="5334000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4" y="2397324"/>
            <a:ext cx="7191375" cy="4460676"/>
          </a:xfrm>
        </p:spPr>
      </p:pic>
    </p:spTree>
    <p:extLst>
      <p:ext uri="{BB962C8B-B14F-4D97-AF65-F5344CB8AC3E}">
        <p14:creationId xmlns:p14="http://schemas.microsoft.com/office/powerpoint/2010/main" val="308989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40445"/>
          </a:xfrm>
        </p:spPr>
        <p:txBody>
          <a:bodyPr/>
          <a:lstStyle/>
          <a:p>
            <a:r>
              <a:rPr lang="tr-T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Gezisiz</a:t>
            </a: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 bir yıl olmaz</a:t>
            </a: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0539" y="1226869"/>
            <a:ext cx="4683329" cy="4683329"/>
          </a:xfrm>
          <a:prstGeom prst="rect">
            <a:avLst/>
          </a:prstGeom>
        </p:spPr>
      </p:pic>
      <p:sp>
        <p:nvSpPr>
          <p:cNvPr id="6" name="Yuvarlatılmış Dikdörtgen 5"/>
          <p:cNvSpPr/>
          <p:nvPr/>
        </p:nvSpPr>
        <p:spPr>
          <a:xfrm>
            <a:off x="6412405" y="5185678"/>
            <a:ext cx="4825497" cy="724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Kültür gezileri</a:t>
            </a:r>
            <a:endParaRPr lang="tr-TR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42" y="2571041"/>
            <a:ext cx="4474410" cy="2619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616" y="944332"/>
            <a:ext cx="3421425" cy="22591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041" y="4332644"/>
            <a:ext cx="3877264" cy="24879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639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1273">
            <a:off x="1838241" y="-814397"/>
            <a:ext cx="51435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3" y="0"/>
            <a:ext cx="4943567" cy="6587305"/>
          </a:xfr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040"/>
            <a:ext cx="4267946" cy="320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9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Resi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60" y="171412"/>
            <a:ext cx="7338240" cy="550368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19151" y="99009"/>
            <a:ext cx="5543550" cy="796341"/>
          </a:xfrm>
          <a:solidFill>
            <a:srgbClr val="FFFF00"/>
          </a:solidFill>
        </p:spPr>
        <p:txBody>
          <a:bodyPr/>
          <a:lstStyle/>
          <a:p>
            <a:r>
              <a:rPr lang="tr-TR" dirty="0" smtClean="0"/>
              <a:t>Dönemi tatlı kapadık….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82" y="2923252"/>
            <a:ext cx="3992518" cy="4229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Resim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4" y="1222218"/>
            <a:ext cx="6838950" cy="4924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054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2590" cy="681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1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052736"/>
            <a:ext cx="4680520" cy="2757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İçerik Yer Tutucusu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717032"/>
            <a:ext cx="4216772" cy="267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808125"/>
            <a:ext cx="2952328" cy="4965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Dikdörtgen 9"/>
          <p:cNvSpPr/>
          <p:nvPr/>
        </p:nvSpPr>
        <p:spPr>
          <a:xfrm>
            <a:off x="6474010" y="808125"/>
            <a:ext cx="293435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Ansızın sınıfa konuk olan Evliya Çelebi…</a:t>
            </a:r>
            <a:endParaRPr lang="tr-TR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2574471"/>
            <a:ext cx="2891866" cy="4283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1615150" y="130003"/>
            <a:ext cx="6143669" cy="678122"/>
          </a:xfrm>
        </p:spPr>
        <p:txBody>
          <a:bodyPr>
            <a:normAutofit/>
          </a:bodyPr>
          <a:lstStyle/>
          <a:p>
            <a:r>
              <a:rPr lang="tr-TR" b="1" dirty="0" err="1" smtClean="0">
                <a:latin typeface="Arial Narrow" panose="020B0606020202030204" pitchFamily="34" charset="0"/>
              </a:rPr>
              <a:t>Özçekim</a:t>
            </a:r>
            <a:r>
              <a:rPr lang="tr-TR" b="1" dirty="0" smtClean="0">
                <a:latin typeface="Arial Narrow" panose="020B0606020202030204" pitchFamily="34" charset="0"/>
              </a:rPr>
              <a:t> etkinliği hazırlama</a:t>
            </a:r>
            <a:endParaRPr lang="tr-TR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4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15" y="1587186"/>
            <a:ext cx="2914650" cy="38862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339459" y="202573"/>
            <a:ext cx="5766441" cy="768978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tr-TR" b="1" dirty="0" smtClean="0"/>
              <a:t>Tanışma </a:t>
            </a:r>
            <a:r>
              <a:rPr lang="tr-TR" b="1" dirty="0" smtClean="0"/>
              <a:t>Etkinlikleri</a:t>
            </a:r>
            <a:endParaRPr lang="tr-TR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92" y="2590800"/>
            <a:ext cx="3200400" cy="42672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50" y="1587186"/>
            <a:ext cx="2914650" cy="38862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9" y="38824"/>
            <a:ext cx="2762721" cy="368362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73" y="3722452"/>
            <a:ext cx="2357742" cy="314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312267" y="312666"/>
            <a:ext cx="8911687" cy="1592333"/>
          </a:xfrm>
        </p:spPr>
        <p:txBody>
          <a:bodyPr>
            <a:normAutofit/>
          </a:bodyPr>
          <a:lstStyle/>
          <a:p>
            <a:r>
              <a:rPr lang="tr-TR" b="1" dirty="0" smtClean="0"/>
              <a:t>Belirli gün ve haftalar kapsamında;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b="1" dirty="0" smtClean="0">
                <a:solidFill>
                  <a:srgbClr val="7030A0"/>
                </a:solidFill>
              </a:rPr>
              <a:t>29 Ekim Cumhuriyet Bayramı</a:t>
            </a:r>
            <a:endParaRPr lang="tr-TR" b="1" dirty="0">
              <a:solidFill>
                <a:srgbClr val="7030A0"/>
              </a:solidFill>
            </a:endParaRPr>
          </a:p>
        </p:txBody>
      </p:sp>
      <p:sp>
        <p:nvSpPr>
          <p:cNvPr id="7" name="AutoShape 2" descr="19 Mayıs 1919'un 100. yılına özel logo hazırland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850" y="2414235"/>
            <a:ext cx="4704030" cy="2822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86" y="2053768"/>
            <a:ext cx="6532212" cy="3692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23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853223" y="1060050"/>
            <a:ext cx="9419455" cy="3024336"/>
          </a:xfrm>
        </p:spPr>
        <p:txBody>
          <a:bodyPr>
            <a:normAutofit/>
          </a:bodyPr>
          <a:lstStyle/>
          <a:p>
            <a:r>
              <a:rPr lang="tr-TR" dirty="0" smtClean="0"/>
              <a:t>Akademik olarak sınava hazırlama</a:t>
            </a:r>
          </a:p>
          <a:p>
            <a:r>
              <a:rPr lang="tr-TR" dirty="0" smtClean="0"/>
              <a:t>Deneme tarih netlerinin takibi</a:t>
            </a:r>
          </a:p>
          <a:p>
            <a:r>
              <a:rPr lang="tr-TR" dirty="0" smtClean="0"/>
              <a:t>Deneme sonrası soruların sınıfta çözülmesi ve kısa bilgi hatırlatmalarında bulunma</a:t>
            </a:r>
          </a:p>
          <a:p>
            <a:r>
              <a:rPr lang="tr-TR" dirty="0" err="1" smtClean="0"/>
              <a:t>Ösym</a:t>
            </a:r>
            <a:r>
              <a:rPr lang="tr-TR" dirty="0" smtClean="0"/>
              <a:t> sorularının konu bazlı çözülmesi</a:t>
            </a:r>
          </a:p>
          <a:p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1105140" y="399456"/>
            <a:ext cx="94666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12 sınıflar TYT</a:t>
            </a:r>
            <a:r>
              <a:rPr lang="tr-TR" sz="3200" b="1" dirty="0" smtClean="0">
                <a:ln w="6600">
                  <a:solidFill>
                    <a:schemeClr val="accent2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-AYT</a:t>
            </a:r>
            <a:r>
              <a:rPr lang="tr-TR" sz="3200" b="1" dirty="0" smtClean="0">
                <a:ln w="6600">
                  <a:solidFill>
                    <a:schemeClr val="accent2"/>
                  </a:solidFill>
                  <a:prstDash val="solid"/>
                </a:ln>
              </a:rPr>
              <a:t> </a:t>
            </a:r>
            <a:r>
              <a:rPr lang="tr-TR" sz="3200" b="1" dirty="0" smtClean="0">
                <a:ln w="6600">
                  <a:solidFill>
                    <a:schemeClr val="accent2"/>
                  </a:solidFill>
                  <a:prstDash val="solid"/>
                </a:ln>
              </a:rPr>
              <a:t>planlaması ve uygulanması</a:t>
            </a:r>
            <a:endParaRPr lang="tr-TR" sz="3200" b="1" cap="none" spc="0" dirty="0">
              <a:ln w="6600">
                <a:solidFill>
                  <a:schemeClr val="accent2"/>
                </a:solidFill>
                <a:prstDash val="solid"/>
              </a:ln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134" y="3139709"/>
            <a:ext cx="6166971" cy="310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3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76466" y="515469"/>
            <a:ext cx="8911687" cy="1280890"/>
          </a:xfrm>
        </p:spPr>
        <p:txBody>
          <a:bodyPr/>
          <a:lstStyle/>
          <a:p>
            <a:r>
              <a:rPr lang="tr-TR" b="1" dirty="0" smtClean="0">
                <a:latin typeface="Arial Narrow" panose="020B0606020202030204" pitchFamily="34" charset="0"/>
              </a:rPr>
              <a:t>Koçluk sistemi ile hedefimiz üniversite</a:t>
            </a:r>
            <a:r>
              <a:rPr lang="tr-TR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</a:t>
            </a:r>
            <a:endParaRPr lang="tr-TR" b="1" dirty="0">
              <a:latin typeface="Arial Narrow" panose="020B060602020203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908" y="1402202"/>
            <a:ext cx="8646923" cy="49366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004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Meslek</a:t>
            </a:r>
            <a:r>
              <a:rPr lang="tr-TR" dirty="0" smtClean="0"/>
              <a:t> tanıtım etkinlikleri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910" y="1393992"/>
            <a:ext cx="8572925" cy="482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9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354" y="540666"/>
            <a:ext cx="3412646" cy="6317333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8" y="1373728"/>
            <a:ext cx="8357058" cy="376067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498" y="4277090"/>
            <a:ext cx="2316452" cy="2580909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rgbClr val="A53010"/>
          </a:solidFill>
        </p:spPr>
        <p:txBody>
          <a:bodyPr wrap="square" rtlCol="0">
            <a:spAutoFit/>
          </a:bodyPr>
          <a:lstStyle/>
          <a:p>
            <a:pPr algn="ctr"/>
            <a:endParaRPr lang="tr-TR" sz="2400" b="1" dirty="0" smtClean="0">
              <a:solidFill>
                <a:schemeClr val="bg1"/>
              </a:solidFill>
            </a:endParaRPr>
          </a:p>
          <a:p>
            <a:pPr algn="ctr"/>
            <a:r>
              <a:rPr lang="tr-TR" sz="2400" b="1" dirty="0" err="1" smtClean="0">
                <a:solidFill>
                  <a:schemeClr val="bg1"/>
                </a:solidFill>
              </a:rPr>
              <a:t>Meb</a:t>
            </a:r>
            <a:r>
              <a:rPr lang="tr-TR" sz="2400" b="1" dirty="0" smtClean="0">
                <a:solidFill>
                  <a:schemeClr val="bg1"/>
                </a:solidFill>
              </a:rPr>
              <a:t> kazanımlarını destekleyici sınıf etkinlikleri uygulama</a:t>
            </a:r>
          </a:p>
          <a:p>
            <a:endParaRPr lang="tr-T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8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31699"/>
            <a:ext cx="11277600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120396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0500" y="0"/>
            <a:ext cx="8896350" cy="99255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tr-TR" dirty="0" smtClean="0"/>
              <a:t>……….deyince aklımıza ne geliyor?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255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49" y="602746"/>
            <a:ext cx="4686299" cy="62484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388323"/>
            <a:ext cx="12401548" cy="75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/>
              <a:t>Kavramları resmederek öğreniyorum</a:t>
            </a:r>
            <a:endParaRPr lang="tr-TR" sz="3200" b="1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819746"/>
            <a:ext cx="3638550" cy="503825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761"/>
            <a:ext cx="4095750" cy="566253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50" y="1139761"/>
            <a:ext cx="3844799" cy="2936939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75" y="-10562"/>
            <a:ext cx="2667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7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11906250" cy="66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8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02" y="76388"/>
            <a:ext cx="12294606" cy="69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0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3017"/>
          </a:xfrm>
          <a:prstGeom prst="rect">
            <a:avLst/>
          </a:prstGeom>
        </p:spPr>
      </p:pic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465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TM02892315[[fn=Duman]]</Template>
  <TotalTime>688</TotalTime>
  <Words>134</Words>
  <Application>Microsoft Office PowerPoint</Application>
  <PresentationFormat>Geniş ekran</PresentationFormat>
  <Paragraphs>33</Paragraphs>
  <Slides>23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31" baseType="lpstr">
      <vt:lpstr>Arial Unicode MS</vt:lpstr>
      <vt:lpstr>Arial</vt:lpstr>
      <vt:lpstr>Arial Narrow</vt:lpstr>
      <vt:lpstr>Calibri</vt:lpstr>
      <vt:lpstr>Century Gothic</vt:lpstr>
      <vt:lpstr>Wingdings</vt:lpstr>
      <vt:lpstr>Wingdings 3</vt:lpstr>
      <vt:lpstr>Duman</vt:lpstr>
      <vt:lpstr>2023-2024  EĞİTİM ÖĞRETİM DÖNEMİ PLANLAMASI</vt:lpstr>
      <vt:lpstr>Tanışma Etkinlikleri</vt:lpstr>
      <vt:lpstr>PowerPoint Sunusu</vt:lpstr>
      <vt:lpstr>PowerPoint Sunusu</vt:lpstr>
      <vt:lpstr>……….deyince aklımıza ne geliyor?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11.Sınıf düzeyinde….</vt:lpstr>
      <vt:lpstr>Çikolata Workshop</vt:lpstr>
      <vt:lpstr>Sempozyum’a bildiri ile katıldık….</vt:lpstr>
      <vt:lpstr>Gezisiz bir yıl olmaz</vt:lpstr>
      <vt:lpstr>PowerPoint Sunusu</vt:lpstr>
      <vt:lpstr>Dönemi tatlı kapadık….</vt:lpstr>
      <vt:lpstr>PowerPoint Sunusu</vt:lpstr>
      <vt:lpstr>Özçekim etkinliği hazırlama</vt:lpstr>
      <vt:lpstr>Belirli gün ve haftalar kapsamında; 29 Ekim Cumhuriyet Bayramı</vt:lpstr>
      <vt:lpstr>PowerPoint Sunusu</vt:lpstr>
      <vt:lpstr>Koçluk sistemi ile hedefimiz üniversite</vt:lpstr>
      <vt:lpstr>Meslek tanıtım etkinlikleri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2023-2024  EĞİTİM ÖĞRETİM DÖNEMİ PLANLAMASI</dc:title>
  <dc:creator>özgür</dc:creator>
  <cp:lastModifiedBy>özgür</cp:lastModifiedBy>
  <cp:revision>14</cp:revision>
  <dcterms:created xsi:type="dcterms:W3CDTF">2023-09-06T19:43:46Z</dcterms:created>
  <dcterms:modified xsi:type="dcterms:W3CDTF">2023-09-07T22:32:33Z</dcterms:modified>
</cp:coreProperties>
</file>