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8" r:id="rId4"/>
  </p:sldMasterIdLst>
  <p:notesMasterIdLst>
    <p:notesMasterId r:id="rId13"/>
  </p:notesMasterIdLst>
  <p:handoutMasterIdLst>
    <p:handoutMasterId r:id="rId14"/>
  </p:handoutMasterIdLst>
  <p:sldIdLst>
    <p:sldId id="257" r:id="rId5"/>
    <p:sldId id="313" r:id="rId6"/>
    <p:sldId id="258" r:id="rId7"/>
    <p:sldId id="299" r:id="rId8"/>
    <p:sldId id="323" r:id="rId9"/>
    <p:sldId id="324" r:id="rId10"/>
    <p:sldId id="325" r:id="rId11"/>
    <p:sldId id="32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79" autoAdjust="0"/>
    <p:restoredTop sz="88329" autoAdjust="0"/>
  </p:normalViewPr>
  <p:slideViewPr>
    <p:cSldViewPr>
      <p:cViewPr varScale="1">
        <p:scale>
          <a:sx n="87" d="100"/>
          <a:sy n="87" d="100"/>
        </p:scale>
        <p:origin x="422" y="77"/>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90" d="100"/>
          <a:sy n="90" d="100"/>
        </p:scale>
        <p:origin x="37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dirty="0"/>
          </a:p>
        </p:txBody>
      </p:sp>
      <p:sp>
        <p:nvSpPr>
          <p:cNvPr id="3" name="Tarih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CACC158-0B64-47B8-B519-2E69791CFFEB}" type="datetime1">
              <a:rPr lang="tr-TR" smtClean="0"/>
              <a:pPr rtl="0"/>
              <a:t>7.09.2023</a:t>
            </a:fld>
            <a:endParaRPr lang="tr-TR" dirty="0"/>
          </a:p>
        </p:txBody>
      </p:sp>
      <p:sp>
        <p:nvSpPr>
          <p:cNvPr id="4" name="Alt 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50AD62A-9EE1-43E3-A7E5-D268F71DF3EB}" type="slidenum">
              <a:rPr lang="tr-TR" smtClean="0"/>
              <a:pPr rtl="0"/>
              <a:t>‹#›</a:t>
            </a:fld>
            <a:endParaRPr lang="tr-TR" dirty="0"/>
          </a:p>
        </p:txBody>
      </p:sp>
    </p:spTree>
    <p:extLst>
      <p:ext uri="{BB962C8B-B14F-4D97-AF65-F5344CB8AC3E}">
        <p14:creationId xmlns:p14="http://schemas.microsoft.com/office/powerpoint/2010/main" val="1436448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E71F48-0419-40FC-AD57-08CCCE583B37}" type="datetime1">
              <a:rPr lang="tr-TR" smtClean="0"/>
              <a:pPr/>
              <a:t>7.09.2023</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dirty="0"/>
              <a:t>Asıl metin stillerini düzenlemek için tıklayın</a:t>
            </a:r>
          </a:p>
          <a:p>
            <a:pPr lvl="1" rtl="0"/>
            <a:r>
              <a:rPr lang="tr-TR" dirty="0"/>
              <a:t>İkinci düzey</a:t>
            </a:r>
          </a:p>
          <a:p>
            <a:pPr lvl="2" rtl="0"/>
            <a:r>
              <a:rPr lang="tr-TR" dirty="0"/>
              <a:t>Üçüncü düzey</a:t>
            </a:r>
          </a:p>
          <a:p>
            <a:pPr lvl="3" rtl="0"/>
            <a:r>
              <a:rPr lang="tr-TR" dirty="0"/>
              <a:t>Dördüncü düzey</a:t>
            </a:r>
          </a:p>
          <a:p>
            <a:pPr lvl="4" rtl="0"/>
            <a:r>
              <a:rPr lang="tr-TR" dirty="0"/>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534C2EF-8A97-4DAF-B099-E567883644D6}" type="slidenum">
              <a:rPr lang="tr-TR" smtClean="0"/>
              <a:pPr rtl="0"/>
              <a:t>‹#›</a:t>
            </a:fld>
            <a:endParaRPr lang="tr-TR" dirty="0"/>
          </a:p>
        </p:txBody>
      </p:sp>
    </p:spTree>
    <p:extLst>
      <p:ext uri="{BB962C8B-B14F-4D97-AF65-F5344CB8AC3E}">
        <p14:creationId xmlns:p14="http://schemas.microsoft.com/office/powerpoint/2010/main" val="71809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5534C2EF-8A97-4DAF-B099-E567883644D6}" type="slidenum">
              <a:rPr lang="tr-TR" smtClean="0"/>
              <a:pPr rtl="0"/>
              <a:t>1</a:t>
            </a:fld>
            <a:endParaRPr lang="tr-TR" dirty="0"/>
          </a:p>
        </p:txBody>
      </p:sp>
    </p:spTree>
    <p:extLst>
      <p:ext uri="{BB962C8B-B14F-4D97-AF65-F5344CB8AC3E}">
        <p14:creationId xmlns:p14="http://schemas.microsoft.com/office/powerpoint/2010/main" val="3858296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5534C2EF-8A97-4DAF-B099-E567883644D6}" type="slidenum">
              <a:rPr lang="tr-TR" smtClean="0"/>
              <a:pPr rtl="0"/>
              <a:t>3</a:t>
            </a:fld>
            <a:endParaRPr lang="tr-TR" dirty="0"/>
          </a:p>
        </p:txBody>
      </p:sp>
    </p:spTree>
    <p:extLst>
      <p:ext uri="{BB962C8B-B14F-4D97-AF65-F5344CB8AC3E}">
        <p14:creationId xmlns:p14="http://schemas.microsoft.com/office/powerpoint/2010/main" val="30369974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31484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pPr rtl="0"/>
            <a:fld id="{30310774-9756-4080-BE24-183590212C9E}" type="datetime1">
              <a:rPr lang="tr-TR" smtClean="0"/>
              <a:pPr rtl="0"/>
              <a:t>7.09.2023</a:t>
            </a:fld>
            <a:endParaRPr lang="tr-TR" dirty="0"/>
          </a:p>
        </p:txBody>
      </p:sp>
      <p:sp>
        <p:nvSpPr>
          <p:cNvPr id="6" name="Footer Placeholder 5"/>
          <p:cNvSpPr>
            <a:spLocks noGrp="1"/>
          </p:cNvSpPr>
          <p:nvPr>
            <p:ph type="ftr" sz="quarter" idx="11"/>
          </p:nvPr>
        </p:nvSpPr>
        <p:spPr/>
        <p:txBody>
          <a:bodyPr/>
          <a:lstStyle/>
          <a:p>
            <a:pPr rtl="0"/>
            <a:r>
              <a:rPr lang="tr-TR"/>
              <a:t>Alt bilgi ekleme</a:t>
            </a:r>
            <a:endParaRPr lang="tr-TR" dirty="0"/>
          </a:p>
        </p:txBody>
      </p:sp>
      <p:sp>
        <p:nvSpPr>
          <p:cNvPr id="7" name="Slide Number Placeholder 6"/>
          <p:cNvSpPr>
            <a:spLocks noGrp="1"/>
          </p:cNvSpPr>
          <p:nvPr>
            <p:ph type="sldNum" sz="quarter" idx="12"/>
          </p:nvPr>
        </p:nvSpPr>
        <p:spPr/>
        <p:txBody>
          <a:bodyPr/>
          <a:lstStyle/>
          <a:p>
            <a:pPr rtl="0"/>
            <a:fld id="{289D71E3-7D81-4C24-B9D8-6B108755C64C}" type="slidenum">
              <a:rPr lang="tr-TR" smtClean="0"/>
              <a:pPr rtl="0"/>
              <a:t>‹#›</a:t>
            </a:fld>
            <a:endParaRPr lang="tr-TR" dirty="0"/>
          </a:p>
        </p:txBody>
      </p:sp>
    </p:spTree>
    <p:extLst>
      <p:ext uri="{BB962C8B-B14F-4D97-AF65-F5344CB8AC3E}">
        <p14:creationId xmlns:p14="http://schemas.microsoft.com/office/powerpoint/2010/main" val="37062620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pPr rtl="0"/>
            <a:fld id="{30310774-9756-4080-BE24-183590212C9E}" type="datetime1">
              <a:rPr lang="tr-TR" smtClean="0"/>
              <a:pPr rtl="0"/>
              <a:t>7.09.2023</a:t>
            </a:fld>
            <a:endParaRPr lang="tr-TR" dirty="0"/>
          </a:p>
        </p:txBody>
      </p:sp>
      <p:sp>
        <p:nvSpPr>
          <p:cNvPr id="6" name="Footer Placeholder 5"/>
          <p:cNvSpPr>
            <a:spLocks noGrp="1"/>
          </p:cNvSpPr>
          <p:nvPr>
            <p:ph type="ftr" sz="quarter" idx="11"/>
          </p:nvPr>
        </p:nvSpPr>
        <p:spPr/>
        <p:txBody>
          <a:bodyPr/>
          <a:lstStyle/>
          <a:p>
            <a:pPr rtl="0"/>
            <a:r>
              <a:rPr lang="tr-TR"/>
              <a:t>Alt bilgi ekleme</a:t>
            </a:r>
            <a:endParaRPr lang="tr-TR" dirty="0"/>
          </a:p>
        </p:txBody>
      </p:sp>
      <p:sp>
        <p:nvSpPr>
          <p:cNvPr id="7" name="Slide Number Placeholder 6"/>
          <p:cNvSpPr>
            <a:spLocks noGrp="1"/>
          </p:cNvSpPr>
          <p:nvPr>
            <p:ph type="sldNum" sz="quarter" idx="12"/>
          </p:nvPr>
        </p:nvSpPr>
        <p:spPr/>
        <p:txBody>
          <a:bodyPr/>
          <a:lstStyle/>
          <a:p>
            <a:pPr rtl="0"/>
            <a:fld id="{289D71E3-7D81-4C24-B9D8-6B108755C64C}" type="slidenum">
              <a:rPr lang="tr-TR" smtClean="0"/>
              <a:pPr rtl="0"/>
              <a:t>‹#›</a:t>
            </a:fld>
            <a:endParaRPr lang="tr-TR" dirty="0"/>
          </a:p>
        </p:txBody>
      </p:sp>
    </p:spTree>
    <p:extLst>
      <p:ext uri="{BB962C8B-B14F-4D97-AF65-F5344CB8AC3E}">
        <p14:creationId xmlns:p14="http://schemas.microsoft.com/office/powerpoint/2010/main" val="325373320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pPr rtl="0"/>
            <a:fld id="{30310774-9756-4080-BE24-183590212C9E}" type="datetime1">
              <a:rPr lang="tr-TR" smtClean="0"/>
              <a:pPr rtl="0"/>
              <a:t>7.09.2023</a:t>
            </a:fld>
            <a:endParaRPr lang="tr-TR" dirty="0"/>
          </a:p>
        </p:txBody>
      </p:sp>
      <p:sp>
        <p:nvSpPr>
          <p:cNvPr id="6" name="Footer Placeholder 5"/>
          <p:cNvSpPr>
            <a:spLocks noGrp="1"/>
          </p:cNvSpPr>
          <p:nvPr>
            <p:ph type="ftr" sz="quarter" idx="11"/>
          </p:nvPr>
        </p:nvSpPr>
        <p:spPr/>
        <p:txBody>
          <a:bodyPr/>
          <a:lstStyle/>
          <a:p>
            <a:pPr rtl="0"/>
            <a:r>
              <a:rPr lang="tr-TR"/>
              <a:t>Alt bilgi ekleme</a:t>
            </a:r>
            <a:endParaRPr lang="tr-TR" dirty="0"/>
          </a:p>
        </p:txBody>
      </p:sp>
      <p:sp>
        <p:nvSpPr>
          <p:cNvPr id="7" name="Slide Number Placeholder 6"/>
          <p:cNvSpPr>
            <a:spLocks noGrp="1"/>
          </p:cNvSpPr>
          <p:nvPr>
            <p:ph type="sldNum" sz="quarter" idx="12"/>
          </p:nvPr>
        </p:nvSpPr>
        <p:spPr/>
        <p:txBody>
          <a:bodyPr/>
          <a:lstStyle/>
          <a:p>
            <a:pPr rtl="0"/>
            <a:fld id="{289D71E3-7D81-4C24-B9D8-6B108755C64C}" type="slidenum">
              <a:rPr lang="tr-TR" smtClean="0"/>
              <a:pPr rtl="0"/>
              <a:t>‹#›</a:t>
            </a:fld>
            <a:endParaRPr lang="tr-TR"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50178598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pPr rtl="0"/>
            <a:fld id="{30310774-9756-4080-BE24-183590212C9E}" type="datetime1">
              <a:rPr lang="tr-TR" smtClean="0"/>
              <a:pPr rtl="0"/>
              <a:t>7.09.2023</a:t>
            </a:fld>
            <a:endParaRPr lang="tr-TR" dirty="0"/>
          </a:p>
        </p:txBody>
      </p:sp>
      <p:sp>
        <p:nvSpPr>
          <p:cNvPr id="6" name="Footer Placeholder 5"/>
          <p:cNvSpPr>
            <a:spLocks noGrp="1"/>
          </p:cNvSpPr>
          <p:nvPr>
            <p:ph type="ftr" sz="quarter" idx="11"/>
          </p:nvPr>
        </p:nvSpPr>
        <p:spPr/>
        <p:txBody>
          <a:bodyPr/>
          <a:lstStyle/>
          <a:p>
            <a:pPr rtl="0"/>
            <a:r>
              <a:rPr lang="tr-TR"/>
              <a:t>Alt bilgi ekleme</a:t>
            </a:r>
            <a:endParaRPr lang="tr-TR" dirty="0"/>
          </a:p>
        </p:txBody>
      </p:sp>
      <p:sp>
        <p:nvSpPr>
          <p:cNvPr id="7" name="Slide Number Placeholder 6"/>
          <p:cNvSpPr>
            <a:spLocks noGrp="1"/>
          </p:cNvSpPr>
          <p:nvPr>
            <p:ph type="sldNum" sz="quarter" idx="12"/>
          </p:nvPr>
        </p:nvSpPr>
        <p:spPr/>
        <p:txBody>
          <a:bodyPr/>
          <a:lstStyle/>
          <a:p>
            <a:pPr rtl="0"/>
            <a:fld id="{289D71E3-7D81-4C24-B9D8-6B108755C64C}" type="slidenum">
              <a:rPr lang="tr-TR" smtClean="0"/>
              <a:pPr rtl="0"/>
              <a:t>‹#›</a:t>
            </a:fld>
            <a:endParaRPr lang="tr-TR" dirty="0"/>
          </a:p>
        </p:txBody>
      </p:sp>
    </p:spTree>
    <p:extLst>
      <p:ext uri="{BB962C8B-B14F-4D97-AF65-F5344CB8AC3E}">
        <p14:creationId xmlns:p14="http://schemas.microsoft.com/office/powerpoint/2010/main" val="122776939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3" name="Date Placeholder 2"/>
          <p:cNvSpPr>
            <a:spLocks noGrp="1"/>
          </p:cNvSpPr>
          <p:nvPr>
            <p:ph type="dt" sz="half" idx="10"/>
          </p:nvPr>
        </p:nvSpPr>
        <p:spPr/>
        <p:txBody>
          <a:bodyPr/>
          <a:lstStyle/>
          <a:p>
            <a:pPr rtl="0"/>
            <a:fld id="{30310774-9756-4080-BE24-183590212C9E}" type="datetime1">
              <a:rPr lang="tr-TR" smtClean="0"/>
              <a:pPr rtl="0"/>
              <a:t>7.09.2023</a:t>
            </a:fld>
            <a:endParaRPr lang="tr-TR" dirty="0"/>
          </a:p>
        </p:txBody>
      </p:sp>
      <p:sp>
        <p:nvSpPr>
          <p:cNvPr id="4" name="Footer Placeholder 3"/>
          <p:cNvSpPr>
            <a:spLocks noGrp="1"/>
          </p:cNvSpPr>
          <p:nvPr>
            <p:ph type="ftr" sz="quarter" idx="11"/>
          </p:nvPr>
        </p:nvSpPr>
        <p:spPr/>
        <p:txBody>
          <a:bodyPr/>
          <a:lstStyle/>
          <a:p>
            <a:pPr rtl="0"/>
            <a:r>
              <a:rPr lang="tr-TR"/>
              <a:t>Alt bilgi ekleme</a:t>
            </a:r>
            <a:endParaRPr lang="tr-TR" dirty="0"/>
          </a:p>
        </p:txBody>
      </p:sp>
      <p:sp>
        <p:nvSpPr>
          <p:cNvPr id="5" name="Slide Number Placeholder 4"/>
          <p:cNvSpPr>
            <a:spLocks noGrp="1"/>
          </p:cNvSpPr>
          <p:nvPr>
            <p:ph type="sldNum" sz="quarter" idx="12"/>
          </p:nvPr>
        </p:nvSpPr>
        <p:spPr/>
        <p:txBody>
          <a:bodyPr/>
          <a:lstStyle/>
          <a:p>
            <a:pPr rtl="0"/>
            <a:fld id="{289D71E3-7D81-4C24-B9D8-6B108755C64C}" type="slidenum">
              <a:rPr lang="tr-TR" smtClean="0"/>
              <a:pPr rtl="0"/>
              <a:t>‹#›</a:t>
            </a:fld>
            <a:endParaRPr lang="tr-TR" dirty="0"/>
          </a:p>
        </p:txBody>
      </p:sp>
    </p:spTree>
    <p:extLst>
      <p:ext uri="{BB962C8B-B14F-4D97-AF65-F5344CB8AC3E}">
        <p14:creationId xmlns:p14="http://schemas.microsoft.com/office/powerpoint/2010/main" val="105786001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3" name="Date Placeholder 2"/>
          <p:cNvSpPr>
            <a:spLocks noGrp="1"/>
          </p:cNvSpPr>
          <p:nvPr>
            <p:ph type="dt" sz="half" idx="10"/>
          </p:nvPr>
        </p:nvSpPr>
        <p:spPr/>
        <p:txBody>
          <a:bodyPr/>
          <a:lstStyle/>
          <a:p>
            <a:pPr rtl="0"/>
            <a:fld id="{30310774-9756-4080-BE24-183590212C9E}" type="datetime1">
              <a:rPr lang="tr-TR" smtClean="0"/>
              <a:pPr rtl="0"/>
              <a:t>7.09.2023</a:t>
            </a:fld>
            <a:endParaRPr lang="tr-TR" dirty="0"/>
          </a:p>
        </p:txBody>
      </p:sp>
      <p:sp>
        <p:nvSpPr>
          <p:cNvPr id="4" name="Footer Placeholder 3"/>
          <p:cNvSpPr>
            <a:spLocks noGrp="1"/>
          </p:cNvSpPr>
          <p:nvPr>
            <p:ph type="ftr" sz="quarter" idx="11"/>
          </p:nvPr>
        </p:nvSpPr>
        <p:spPr/>
        <p:txBody>
          <a:bodyPr/>
          <a:lstStyle/>
          <a:p>
            <a:pPr rtl="0"/>
            <a:r>
              <a:rPr lang="tr-TR"/>
              <a:t>Alt bilgi ekleme</a:t>
            </a:r>
            <a:endParaRPr lang="tr-TR" dirty="0"/>
          </a:p>
        </p:txBody>
      </p:sp>
      <p:sp>
        <p:nvSpPr>
          <p:cNvPr id="5" name="Slide Number Placeholder 4"/>
          <p:cNvSpPr>
            <a:spLocks noGrp="1"/>
          </p:cNvSpPr>
          <p:nvPr>
            <p:ph type="sldNum" sz="quarter" idx="12"/>
          </p:nvPr>
        </p:nvSpPr>
        <p:spPr/>
        <p:txBody>
          <a:bodyPr/>
          <a:lstStyle/>
          <a:p>
            <a:pPr rtl="0"/>
            <a:fld id="{289D71E3-7D81-4C24-B9D8-6B108755C64C}" type="slidenum">
              <a:rPr lang="tr-TR" smtClean="0"/>
              <a:pPr rtl="0"/>
              <a:t>‹#›</a:t>
            </a:fld>
            <a:endParaRPr lang="tr-TR" dirty="0"/>
          </a:p>
        </p:txBody>
      </p:sp>
    </p:spTree>
    <p:extLst>
      <p:ext uri="{BB962C8B-B14F-4D97-AF65-F5344CB8AC3E}">
        <p14:creationId xmlns:p14="http://schemas.microsoft.com/office/powerpoint/2010/main" val="3511781237"/>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rtl="0"/>
            <a:fld id="{CECD7671-5F03-4D82-82A4-8871CBFE3090}" type="datetime1">
              <a:rPr lang="tr-TR" smtClean="0"/>
              <a:pPr rtl="0"/>
              <a:t>7.09.2023</a:t>
            </a:fld>
            <a:endParaRPr lang="tr-TR" dirty="0"/>
          </a:p>
        </p:txBody>
      </p:sp>
      <p:sp>
        <p:nvSpPr>
          <p:cNvPr id="5" name="Footer Placeholder 4"/>
          <p:cNvSpPr>
            <a:spLocks noGrp="1"/>
          </p:cNvSpPr>
          <p:nvPr>
            <p:ph type="ftr" sz="quarter" idx="11"/>
          </p:nvPr>
        </p:nvSpPr>
        <p:spPr/>
        <p:txBody>
          <a:bodyPr/>
          <a:lstStyle/>
          <a:p>
            <a:pPr rtl="0"/>
            <a:r>
              <a:rPr lang="tr-TR"/>
              <a:t>Alt bilgi ekleme</a:t>
            </a:r>
            <a:endParaRPr lang="tr-TR" dirty="0"/>
          </a:p>
        </p:txBody>
      </p:sp>
      <p:sp>
        <p:nvSpPr>
          <p:cNvPr id="6" name="Slide Number Placeholder 5"/>
          <p:cNvSpPr>
            <a:spLocks noGrp="1"/>
          </p:cNvSpPr>
          <p:nvPr>
            <p:ph type="sldNum" sz="quarter" idx="12"/>
          </p:nvPr>
        </p:nvSpPr>
        <p:spPr/>
        <p:txBody>
          <a:bodyPr/>
          <a:lstStyle/>
          <a:p>
            <a:pPr rtl="0"/>
            <a:fld id="{289D71E3-7D81-4C24-B9D8-6B108755C64C}" type="slidenum">
              <a:rPr lang="tr-TR" smtClean="0"/>
              <a:pPr rtl="0"/>
              <a:t>‹#›</a:t>
            </a:fld>
            <a:endParaRPr lang="tr-TR" dirty="0"/>
          </a:p>
        </p:txBody>
      </p:sp>
    </p:spTree>
    <p:extLst>
      <p:ext uri="{BB962C8B-B14F-4D97-AF65-F5344CB8AC3E}">
        <p14:creationId xmlns:p14="http://schemas.microsoft.com/office/powerpoint/2010/main" val="477356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rtl="0"/>
            <a:fld id="{1D261A88-92F3-4094-89F2-1314A7309510}" type="datetime1">
              <a:rPr lang="tr-TR" smtClean="0"/>
              <a:pPr rtl="0"/>
              <a:t>7.09.2023</a:t>
            </a:fld>
            <a:endParaRPr lang="tr-TR" dirty="0"/>
          </a:p>
        </p:txBody>
      </p:sp>
      <p:sp>
        <p:nvSpPr>
          <p:cNvPr id="5" name="Footer Placeholder 4"/>
          <p:cNvSpPr>
            <a:spLocks noGrp="1"/>
          </p:cNvSpPr>
          <p:nvPr>
            <p:ph type="ftr" sz="quarter" idx="11"/>
          </p:nvPr>
        </p:nvSpPr>
        <p:spPr/>
        <p:txBody>
          <a:bodyPr/>
          <a:lstStyle/>
          <a:p>
            <a:pPr rtl="0"/>
            <a:r>
              <a:rPr lang="tr-TR"/>
              <a:t>Alt bilgi ekleme</a:t>
            </a:r>
            <a:endParaRPr lang="tr-TR" dirty="0"/>
          </a:p>
        </p:txBody>
      </p:sp>
      <p:sp>
        <p:nvSpPr>
          <p:cNvPr id="6" name="Slide Number Placeholder 5"/>
          <p:cNvSpPr>
            <a:spLocks noGrp="1"/>
          </p:cNvSpPr>
          <p:nvPr>
            <p:ph type="sldNum" sz="quarter" idx="12"/>
          </p:nvPr>
        </p:nvSpPr>
        <p:spPr/>
        <p:txBody>
          <a:bodyPr/>
          <a:lstStyle/>
          <a:p>
            <a:pPr rtl="0"/>
            <a:fld id="{289D71E3-7D81-4C24-B9D8-6B108755C64C}" type="slidenum">
              <a:rPr lang="tr-TR" smtClean="0"/>
              <a:pPr rtl="0"/>
              <a:t>‹#›</a:t>
            </a:fld>
            <a:endParaRPr lang="tr-TR" dirty="0"/>
          </a:p>
        </p:txBody>
      </p:sp>
    </p:spTree>
    <p:extLst>
      <p:ext uri="{BB962C8B-B14F-4D97-AF65-F5344CB8AC3E}">
        <p14:creationId xmlns:p14="http://schemas.microsoft.com/office/powerpoint/2010/main" val="2630951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Resim Yazılı İki Resim">
    <p:spTree>
      <p:nvGrpSpPr>
        <p:cNvPr id="1" name=""/>
        <p:cNvGrpSpPr/>
        <p:nvPr/>
      </p:nvGrpSpPr>
      <p:grpSpPr>
        <a:xfrm>
          <a:off x="0" y="0"/>
          <a:ext cx="0" cy="0"/>
          <a:chOff x="0" y="0"/>
          <a:chExt cx="0" cy="0"/>
        </a:xfrm>
      </p:grpSpPr>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Başlık 1"/>
          <p:cNvSpPr>
            <a:spLocks noGrp="1"/>
          </p:cNvSpPr>
          <p:nvPr>
            <p:ph type="title"/>
          </p:nvPr>
        </p:nvSpPr>
        <p:spPr>
          <a:xfrm>
            <a:off x="1028580" y="5791200"/>
            <a:ext cx="8115419" cy="701674"/>
          </a:xfrm>
        </p:spPr>
        <p:txBody>
          <a:bodyPr vert="horz" lIns="91440" tIns="45720" rIns="91440" bIns="45720" rtlCol="0" anchor="b">
            <a:normAutofit/>
          </a:bodyPr>
          <a:lstStyle>
            <a:lvl1pPr>
              <a:defRPr lang="en-US" sz="2400">
                <a:solidFill>
                  <a:schemeClr val="accent1"/>
                </a:solidFill>
              </a:defRPr>
            </a:lvl1pPr>
          </a:lstStyle>
          <a:p>
            <a:pPr lvl="0" rtl="0"/>
            <a:r>
              <a:rPr lang="tr-TR"/>
              <a:t>Asıl başlık stili için tıklatın</a:t>
            </a:r>
            <a:endParaRPr lang="tr-TR" dirty="0"/>
          </a:p>
        </p:txBody>
      </p:sp>
      <p:sp>
        <p:nvSpPr>
          <p:cNvPr id="7" name="Serbest Biçimli 5"/>
          <p:cNvSpPr>
            <a:spLocks/>
          </p:cNvSpPr>
          <p:nvPr/>
        </p:nvSpPr>
        <p:spPr bwMode="gray">
          <a:xfrm>
            <a:off x="762000"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tr-TR" dirty="0"/>
          </a:p>
        </p:txBody>
      </p:sp>
      <p:sp>
        <p:nvSpPr>
          <p:cNvPr id="15" name="Resim Yer Tutucusu 14" descr="Resim eklemek için boş yer tutucu. Yer tutucuya tıklayın ve eklemek istediğiniz resmi seçin"/>
          <p:cNvSpPr>
            <a:spLocks noGrp="1"/>
          </p:cNvSpPr>
          <p:nvPr>
            <p:ph type="pic" sz="quarter" idx="13"/>
          </p:nvPr>
        </p:nvSpPr>
        <p:spPr>
          <a:xfrm>
            <a:off x="992435"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tr-TR"/>
              <a:t>Resim eklemek için simgeyi tıklatın</a:t>
            </a:r>
            <a:endParaRPr lang="tr-TR" dirty="0"/>
          </a:p>
        </p:txBody>
      </p:sp>
      <p:sp>
        <p:nvSpPr>
          <p:cNvPr id="17" name="Metin Yer Tutucusu 16"/>
          <p:cNvSpPr>
            <a:spLocks noGrp="1"/>
          </p:cNvSpPr>
          <p:nvPr>
            <p:ph type="body" sz="quarter" idx="14"/>
          </p:nvPr>
        </p:nvSpPr>
        <p:spPr>
          <a:xfrm>
            <a:off x="1028581" y="5181600"/>
            <a:ext cx="3566160" cy="493776"/>
          </a:xfrm>
        </p:spPr>
        <p:txBody>
          <a:bodyPr rtlCol="0">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tr-TR"/>
              <a:t>Asıl metin stillerini düzenlemek için tıklatın</a:t>
            </a:r>
          </a:p>
        </p:txBody>
      </p:sp>
      <p:sp>
        <p:nvSpPr>
          <p:cNvPr id="18" name="Serbest Biçimli 5"/>
          <p:cNvSpPr>
            <a:spLocks/>
          </p:cNvSpPr>
          <p:nvPr/>
        </p:nvSpPr>
        <p:spPr bwMode="gray">
          <a:xfrm>
            <a:off x="5300133"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tr-TR" dirty="0"/>
          </a:p>
        </p:txBody>
      </p:sp>
      <p:sp>
        <p:nvSpPr>
          <p:cNvPr id="19" name="Resim Yer Tutucusu 18" descr="Resim eklemek için boş yer tutucu. Yer tutucuya tıklayın ve eklemek istediğiniz resmi seçin"/>
          <p:cNvSpPr>
            <a:spLocks noGrp="1"/>
          </p:cNvSpPr>
          <p:nvPr>
            <p:ph type="pic" sz="quarter" idx="15"/>
          </p:nvPr>
        </p:nvSpPr>
        <p:spPr>
          <a:xfrm>
            <a:off x="5530568"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tr-TR"/>
              <a:t>Resim eklemek için simgeyi tıklatın</a:t>
            </a:r>
            <a:endParaRPr lang="tr-TR" dirty="0"/>
          </a:p>
        </p:txBody>
      </p:sp>
      <p:sp>
        <p:nvSpPr>
          <p:cNvPr id="20" name="Metin Yer Tutucusu 16"/>
          <p:cNvSpPr>
            <a:spLocks noGrp="1"/>
          </p:cNvSpPr>
          <p:nvPr>
            <p:ph type="body" sz="quarter" idx="16"/>
          </p:nvPr>
        </p:nvSpPr>
        <p:spPr>
          <a:xfrm>
            <a:off x="5566714" y="5181600"/>
            <a:ext cx="3566160" cy="493776"/>
          </a:xfrm>
        </p:spPr>
        <p:txBody>
          <a:bodyPr rtlCol="0">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tr-TR"/>
              <a:t>Asıl metin stillerini düzenlemek için tıklatın</a:t>
            </a:r>
          </a:p>
        </p:txBody>
      </p:sp>
    </p:spTree>
    <p:extLst>
      <p:ext uri="{BB962C8B-B14F-4D97-AF65-F5344CB8AC3E}">
        <p14:creationId xmlns:p14="http://schemas.microsoft.com/office/powerpoint/2010/main" val="203777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Beş Resim">
    <p:spTree>
      <p:nvGrpSpPr>
        <p:cNvPr id="1" name=""/>
        <p:cNvGrpSpPr/>
        <p:nvPr/>
      </p:nvGrpSpPr>
      <p:grpSpPr>
        <a:xfrm>
          <a:off x="0" y="0"/>
          <a:ext cx="0" cy="0"/>
          <a:chOff x="0" y="0"/>
          <a:chExt cx="0" cy="0"/>
        </a:xfrm>
      </p:grpSpPr>
      <p:pic>
        <p:nvPicPr>
          <p:cNvPr id="7" name="Resi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3" y="283"/>
            <a:ext cx="12188952" cy="6859715"/>
          </a:xfrm>
          <a:prstGeom prst="rect">
            <a:avLst/>
          </a:prstGeom>
        </p:spPr>
      </p:pic>
      <p:sp>
        <p:nvSpPr>
          <p:cNvPr id="2" name="Başlık 1"/>
          <p:cNvSpPr>
            <a:spLocks noGrp="1"/>
          </p:cNvSpPr>
          <p:nvPr>
            <p:ph type="title"/>
          </p:nvPr>
        </p:nvSpPr>
        <p:spPr>
          <a:xfrm>
            <a:off x="9677400" y="365126"/>
            <a:ext cx="2133600" cy="1539874"/>
          </a:xfrm>
        </p:spPr>
        <p:txBody>
          <a:bodyPr vert="horz" lIns="91440" tIns="45720" rIns="91440" bIns="45720" rtlCol="0" anchor="b">
            <a:normAutofit/>
          </a:bodyPr>
          <a:lstStyle>
            <a:lvl1pPr>
              <a:defRPr lang="en-US" sz="2400">
                <a:solidFill>
                  <a:schemeClr val="accent1"/>
                </a:solidFill>
              </a:defRPr>
            </a:lvl1pPr>
          </a:lstStyle>
          <a:p>
            <a:pPr lvl="0" rtl="0"/>
            <a:r>
              <a:rPr lang="tr-TR"/>
              <a:t>Asıl başlık stili için tıklatın</a:t>
            </a:r>
            <a:endParaRPr lang="tr-TR" dirty="0"/>
          </a:p>
        </p:txBody>
      </p:sp>
      <p:sp>
        <p:nvSpPr>
          <p:cNvPr id="8" name="Serbest Biçimli 5"/>
          <p:cNvSpPr>
            <a:spLocks/>
          </p:cNvSpPr>
          <p:nvPr/>
        </p:nvSpPr>
        <p:spPr bwMode="gray">
          <a:xfrm>
            <a:off x="4182533" y="265044"/>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tr-TR" dirty="0"/>
          </a:p>
        </p:txBody>
      </p:sp>
      <p:sp>
        <p:nvSpPr>
          <p:cNvPr id="9" name="Resim Yer Tutucusu 8" descr="Resim eklemek için boş yer tutucu. Yer tutucuya tıklayın ve eklemek istediğiniz resmi seçin"/>
          <p:cNvSpPr>
            <a:spLocks noGrp="1"/>
          </p:cNvSpPr>
          <p:nvPr>
            <p:ph type="pic" sz="quarter" idx="13"/>
          </p:nvPr>
        </p:nvSpPr>
        <p:spPr>
          <a:xfrm>
            <a:off x="4424435" y="436315"/>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tr-TR"/>
              <a:t>Resim eklemek için simgeyi tıklatın</a:t>
            </a:r>
            <a:endParaRPr lang="tr-TR" dirty="0"/>
          </a:p>
        </p:txBody>
      </p:sp>
      <p:sp>
        <p:nvSpPr>
          <p:cNvPr id="10" name="Serbest Biçimli 5"/>
          <p:cNvSpPr>
            <a:spLocks/>
          </p:cNvSpPr>
          <p:nvPr/>
        </p:nvSpPr>
        <p:spPr bwMode="gray">
          <a:xfrm>
            <a:off x="816188" y="384723"/>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tr-TR" dirty="0"/>
          </a:p>
        </p:txBody>
      </p:sp>
      <p:sp>
        <p:nvSpPr>
          <p:cNvPr id="11" name="Resim Yer Tutucusu 10" descr="Resim eklemek için boş yer tutucu. Yer tutucuya tıklayın ve eklemek istediğiniz resmi seçin"/>
          <p:cNvSpPr>
            <a:spLocks noGrp="1"/>
          </p:cNvSpPr>
          <p:nvPr>
            <p:ph type="pic" sz="quarter" idx="15"/>
          </p:nvPr>
        </p:nvSpPr>
        <p:spPr>
          <a:xfrm>
            <a:off x="1013022" y="538232"/>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tr-TR"/>
              <a:t>Resim eklemek için simgeyi tıklatın</a:t>
            </a:r>
            <a:endParaRPr lang="tr-TR" dirty="0"/>
          </a:p>
        </p:txBody>
      </p:sp>
      <p:sp>
        <p:nvSpPr>
          <p:cNvPr id="12" name="Serbest Biçimli 5"/>
          <p:cNvSpPr>
            <a:spLocks/>
          </p:cNvSpPr>
          <p:nvPr/>
        </p:nvSpPr>
        <p:spPr bwMode="gray">
          <a:xfrm>
            <a:off x="816188" y="2478361"/>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tr-TR" dirty="0"/>
          </a:p>
        </p:txBody>
      </p:sp>
      <p:sp>
        <p:nvSpPr>
          <p:cNvPr id="13" name="Resim Yer Tutucusu 12" descr="Resim eklemek için boş yer tutucu. Yer tutucuya tıklayın ve eklemek istediğiniz resmi seçin"/>
          <p:cNvSpPr>
            <a:spLocks noGrp="1"/>
          </p:cNvSpPr>
          <p:nvPr>
            <p:ph type="pic" sz="quarter" idx="16"/>
          </p:nvPr>
        </p:nvSpPr>
        <p:spPr>
          <a:xfrm>
            <a:off x="1013022" y="2631870"/>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tr-TR"/>
              <a:t>Resim eklemek için simgeyi tıklatın</a:t>
            </a:r>
            <a:endParaRPr lang="tr-TR" dirty="0"/>
          </a:p>
        </p:txBody>
      </p:sp>
      <p:sp>
        <p:nvSpPr>
          <p:cNvPr id="14" name="Serbest Biçimli 5"/>
          <p:cNvSpPr>
            <a:spLocks/>
          </p:cNvSpPr>
          <p:nvPr/>
        </p:nvSpPr>
        <p:spPr bwMode="gray">
          <a:xfrm>
            <a:off x="816188" y="4571999"/>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tr-TR" dirty="0"/>
          </a:p>
        </p:txBody>
      </p:sp>
      <p:sp>
        <p:nvSpPr>
          <p:cNvPr id="15" name="Resim Yer Tutucusu 14" descr="Resim eklemek için boş yer tutucu. Yer tutucuya tıklayın ve eklemek istediğiniz resmi seçin"/>
          <p:cNvSpPr>
            <a:spLocks noGrp="1"/>
          </p:cNvSpPr>
          <p:nvPr>
            <p:ph type="pic" sz="quarter" idx="17"/>
          </p:nvPr>
        </p:nvSpPr>
        <p:spPr>
          <a:xfrm>
            <a:off x="1013022" y="4725508"/>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tr-TR"/>
              <a:t>Resim eklemek için simgeyi tıklatın</a:t>
            </a:r>
            <a:endParaRPr lang="tr-TR" dirty="0"/>
          </a:p>
        </p:txBody>
      </p:sp>
      <p:sp>
        <p:nvSpPr>
          <p:cNvPr id="20" name="Serbest Biçimli 5"/>
          <p:cNvSpPr>
            <a:spLocks/>
          </p:cNvSpPr>
          <p:nvPr/>
        </p:nvSpPr>
        <p:spPr bwMode="gray">
          <a:xfrm>
            <a:off x="4182533" y="3448511"/>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tr-TR" dirty="0"/>
          </a:p>
        </p:txBody>
      </p:sp>
      <p:sp>
        <p:nvSpPr>
          <p:cNvPr id="21" name="Resim Yer Tutucusu 20" descr="Resim eklemek için boş yer tutucu. Yer tutucuya tıklayın ve eklemek istediğiniz resmi seçin"/>
          <p:cNvSpPr>
            <a:spLocks noGrp="1"/>
          </p:cNvSpPr>
          <p:nvPr>
            <p:ph type="pic" sz="quarter" idx="18"/>
          </p:nvPr>
        </p:nvSpPr>
        <p:spPr>
          <a:xfrm>
            <a:off x="4424435" y="3619782"/>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tr-TR"/>
              <a:t>Resim eklemek için simgeyi tıklatın</a:t>
            </a:r>
            <a:endParaRPr lang="tr-TR" dirty="0"/>
          </a:p>
        </p:txBody>
      </p:sp>
    </p:spTree>
    <p:extLst>
      <p:ext uri="{BB962C8B-B14F-4D97-AF65-F5344CB8AC3E}">
        <p14:creationId xmlns:p14="http://schemas.microsoft.com/office/powerpoint/2010/main" val="864672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rtl="0"/>
            <a:fld id="{A3E1BCB5-E553-4792-B09F-198E4B966BAA}" type="datetime1">
              <a:rPr lang="tr-TR" smtClean="0"/>
              <a:pPr rtl="0"/>
              <a:t>7.09.2023</a:t>
            </a:fld>
            <a:endParaRPr lang="tr-TR" dirty="0"/>
          </a:p>
        </p:txBody>
      </p:sp>
      <p:sp>
        <p:nvSpPr>
          <p:cNvPr id="5" name="Footer Placeholder 4"/>
          <p:cNvSpPr>
            <a:spLocks noGrp="1"/>
          </p:cNvSpPr>
          <p:nvPr>
            <p:ph type="ftr" sz="quarter" idx="11"/>
          </p:nvPr>
        </p:nvSpPr>
        <p:spPr/>
        <p:txBody>
          <a:bodyPr/>
          <a:lstStyle/>
          <a:p>
            <a:pPr rtl="0"/>
            <a:r>
              <a:rPr lang="tr-TR"/>
              <a:t>Alt bilgi ekleme</a:t>
            </a:r>
            <a:endParaRPr lang="tr-TR" dirty="0"/>
          </a:p>
        </p:txBody>
      </p:sp>
      <p:sp>
        <p:nvSpPr>
          <p:cNvPr id="6" name="Slide Number Placeholder 5"/>
          <p:cNvSpPr>
            <a:spLocks noGrp="1"/>
          </p:cNvSpPr>
          <p:nvPr>
            <p:ph type="sldNum" sz="quarter" idx="12"/>
          </p:nvPr>
        </p:nvSpPr>
        <p:spPr/>
        <p:txBody>
          <a:bodyPr/>
          <a:lstStyle/>
          <a:p>
            <a:pPr rtl="0"/>
            <a:fld id="{289D71E3-7D81-4C24-B9D8-6B108755C64C}" type="slidenum">
              <a:rPr lang="tr-TR" smtClean="0"/>
              <a:pPr rtl="0"/>
              <a:t>‹#›</a:t>
            </a:fld>
            <a:endParaRPr lang="tr-TR" dirty="0"/>
          </a:p>
        </p:txBody>
      </p:sp>
    </p:spTree>
    <p:extLst>
      <p:ext uri="{BB962C8B-B14F-4D97-AF65-F5344CB8AC3E}">
        <p14:creationId xmlns:p14="http://schemas.microsoft.com/office/powerpoint/2010/main" val="389113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pPr rtl="0"/>
            <a:fld id="{30310774-9756-4080-BE24-183590212C9E}" type="datetime1">
              <a:rPr lang="tr-TR" smtClean="0"/>
              <a:pPr rtl="0"/>
              <a:t>7.09.2023</a:t>
            </a:fld>
            <a:endParaRPr lang="tr-TR" dirty="0"/>
          </a:p>
        </p:txBody>
      </p:sp>
      <p:sp>
        <p:nvSpPr>
          <p:cNvPr id="5" name="Footer Placeholder 4"/>
          <p:cNvSpPr>
            <a:spLocks noGrp="1"/>
          </p:cNvSpPr>
          <p:nvPr>
            <p:ph type="ftr" sz="quarter" idx="11"/>
          </p:nvPr>
        </p:nvSpPr>
        <p:spPr/>
        <p:txBody>
          <a:bodyPr/>
          <a:lstStyle/>
          <a:p>
            <a:pPr rtl="0"/>
            <a:r>
              <a:rPr lang="tr-TR"/>
              <a:t>Alt bilgi ekleme</a:t>
            </a:r>
            <a:endParaRPr lang="tr-TR" dirty="0"/>
          </a:p>
        </p:txBody>
      </p:sp>
      <p:sp>
        <p:nvSpPr>
          <p:cNvPr id="6" name="Slide Number Placeholder 5"/>
          <p:cNvSpPr>
            <a:spLocks noGrp="1"/>
          </p:cNvSpPr>
          <p:nvPr>
            <p:ph type="sldNum" sz="quarter" idx="12"/>
          </p:nvPr>
        </p:nvSpPr>
        <p:spPr/>
        <p:txBody>
          <a:bodyPr/>
          <a:lstStyle/>
          <a:p>
            <a:pPr rtl="0"/>
            <a:fld id="{289D71E3-7D81-4C24-B9D8-6B108755C64C}" type="slidenum">
              <a:rPr lang="tr-TR" smtClean="0"/>
              <a:pPr rtl="0"/>
              <a:t>‹#›</a:t>
            </a:fld>
            <a:endParaRPr lang="tr-TR" dirty="0"/>
          </a:p>
        </p:txBody>
      </p:sp>
    </p:spTree>
    <p:extLst>
      <p:ext uri="{BB962C8B-B14F-4D97-AF65-F5344CB8AC3E}">
        <p14:creationId xmlns:p14="http://schemas.microsoft.com/office/powerpoint/2010/main" val="301357755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pPr rtl="0"/>
            <a:fld id="{CBDA0764-C0E5-4411-A6EC-9EBC25C721E3}" type="datetime1">
              <a:rPr lang="tr-TR" smtClean="0"/>
              <a:pPr rtl="0"/>
              <a:t>7.09.2023</a:t>
            </a:fld>
            <a:endParaRPr lang="tr-TR" dirty="0"/>
          </a:p>
        </p:txBody>
      </p:sp>
      <p:sp>
        <p:nvSpPr>
          <p:cNvPr id="6" name="Footer Placeholder 5"/>
          <p:cNvSpPr>
            <a:spLocks noGrp="1"/>
          </p:cNvSpPr>
          <p:nvPr>
            <p:ph type="ftr" sz="quarter" idx="11"/>
          </p:nvPr>
        </p:nvSpPr>
        <p:spPr/>
        <p:txBody>
          <a:bodyPr/>
          <a:lstStyle/>
          <a:p>
            <a:pPr rtl="0"/>
            <a:r>
              <a:rPr lang="tr-TR"/>
              <a:t>Alt bilgi ekleme</a:t>
            </a:r>
            <a:endParaRPr lang="tr-TR" dirty="0"/>
          </a:p>
        </p:txBody>
      </p:sp>
      <p:sp>
        <p:nvSpPr>
          <p:cNvPr id="7" name="Slide Number Placeholder 6"/>
          <p:cNvSpPr>
            <a:spLocks noGrp="1"/>
          </p:cNvSpPr>
          <p:nvPr>
            <p:ph type="sldNum" sz="quarter" idx="12"/>
          </p:nvPr>
        </p:nvSpPr>
        <p:spPr/>
        <p:txBody>
          <a:bodyPr/>
          <a:lstStyle/>
          <a:p>
            <a:pPr rtl="0"/>
            <a:fld id="{289D71E3-7D81-4C24-B9D8-6B108755C64C}" type="slidenum">
              <a:rPr lang="tr-TR" smtClean="0"/>
              <a:pPr rtl="0"/>
              <a:t>‹#›</a:t>
            </a:fld>
            <a:endParaRPr lang="tr-TR" dirty="0"/>
          </a:p>
        </p:txBody>
      </p:sp>
    </p:spTree>
    <p:extLst>
      <p:ext uri="{BB962C8B-B14F-4D97-AF65-F5344CB8AC3E}">
        <p14:creationId xmlns:p14="http://schemas.microsoft.com/office/powerpoint/2010/main" val="3403814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pPr rtl="0"/>
            <a:fld id="{23CE0335-7021-49FF-B88E-D30487FC223F}" type="datetime1">
              <a:rPr lang="tr-TR" smtClean="0"/>
              <a:pPr rtl="0"/>
              <a:t>7.09.2023</a:t>
            </a:fld>
            <a:endParaRPr lang="tr-TR" dirty="0"/>
          </a:p>
        </p:txBody>
      </p:sp>
      <p:sp>
        <p:nvSpPr>
          <p:cNvPr id="8" name="Footer Placeholder 7"/>
          <p:cNvSpPr>
            <a:spLocks noGrp="1"/>
          </p:cNvSpPr>
          <p:nvPr>
            <p:ph type="ftr" sz="quarter" idx="11"/>
          </p:nvPr>
        </p:nvSpPr>
        <p:spPr/>
        <p:txBody>
          <a:bodyPr/>
          <a:lstStyle/>
          <a:p>
            <a:pPr rtl="0"/>
            <a:r>
              <a:rPr lang="tr-TR"/>
              <a:t>Alt bilgi ekleme</a:t>
            </a:r>
            <a:endParaRPr lang="tr-TR" dirty="0"/>
          </a:p>
        </p:txBody>
      </p:sp>
      <p:sp>
        <p:nvSpPr>
          <p:cNvPr id="9" name="Slide Number Placeholder 8"/>
          <p:cNvSpPr>
            <a:spLocks noGrp="1"/>
          </p:cNvSpPr>
          <p:nvPr>
            <p:ph type="sldNum" sz="quarter" idx="12"/>
          </p:nvPr>
        </p:nvSpPr>
        <p:spPr/>
        <p:txBody>
          <a:bodyPr/>
          <a:lstStyle/>
          <a:p>
            <a:pPr rtl="0"/>
            <a:fld id="{289D71E3-7D81-4C24-B9D8-6B108755C64C}" type="slidenum">
              <a:rPr lang="tr-TR" smtClean="0"/>
              <a:pPr rtl="0"/>
              <a:t>‹#›</a:t>
            </a:fld>
            <a:endParaRPr lang="tr-TR" dirty="0"/>
          </a:p>
        </p:txBody>
      </p:sp>
    </p:spTree>
    <p:extLst>
      <p:ext uri="{BB962C8B-B14F-4D97-AF65-F5344CB8AC3E}">
        <p14:creationId xmlns:p14="http://schemas.microsoft.com/office/powerpoint/2010/main" val="2807348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pPr rtl="0"/>
            <a:fld id="{BB8FB2F1-5AA7-4BAD-B3F4-0F2F2963D054}" type="datetime1">
              <a:rPr lang="tr-TR" smtClean="0"/>
              <a:pPr rtl="0"/>
              <a:t>7.09.2023</a:t>
            </a:fld>
            <a:endParaRPr lang="tr-TR" dirty="0"/>
          </a:p>
        </p:txBody>
      </p:sp>
      <p:sp>
        <p:nvSpPr>
          <p:cNvPr id="4" name="Footer Placeholder 3"/>
          <p:cNvSpPr>
            <a:spLocks noGrp="1"/>
          </p:cNvSpPr>
          <p:nvPr>
            <p:ph type="ftr" sz="quarter" idx="11"/>
          </p:nvPr>
        </p:nvSpPr>
        <p:spPr/>
        <p:txBody>
          <a:bodyPr/>
          <a:lstStyle/>
          <a:p>
            <a:pPr rtl="0"/>
            <a:r>
              <a:rPr lang="tr-TR"/>
              <a:t>Alt bilgi ekleme</a:t>
            </a:r>
            <a:endParaRPr lang="tr-TR" dirty="0"/>
          </a:p>
        </p:txBody>
      </p:sp>
      <p:sp>
        <p:nvSpPr>
          <p:cNvPr id="5" name="Slide Number Placeholder 4"/>
          <p:cNvSpPr>
            <a:spLocks noGrp="1"/>
          </p:cNvSpPr>
          <p:nvPr>
            <p:ph type="sldNum" sz="quarter" idx="12"/>
          </p:nvPr>
        </p:nvSpPr>
        <p:spPr/>
        <p:txBody>
          <a:bodyPr/>
          <a:lstStyle/>
          <a:p>
            <a:pPr rtl="0"/>
            <a:fld id="{289D71E3-7D81-4C24-B9D8-6B108755C64C}" type="slidenum">
              <a:rPr lang="tr-TR" smtClean="0"/>
              <a:pPr rtl="0"/>
              <a:t>‹#›</a:t>
            </a:fld>
            <a:endParaRPr lang="tr-TR" dirty="0"/>
          </a:p>
        </p:txBody>
      </p:sp>
    </p:spTree>
    <p:extLst>
      <p:ext uri="{BB962C8B-B14F-4D97-AF65-F5344CB8AC3E}">
        <p14:creationId xmlns:p14="http://schemas.microsoft.com/office/powerpoint/2010/main" val="417593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pPr rtl="0"/>
            <a:fld id="{5C920F04-75E8-4461-BB74-76C33F6ED879}" type="datetime1">
              <a:rPr lang="tr-TR" smtClean="0"/>
              <a:pPr rtl="0"/>
              <a:t>7.09.2023</a:t>
            </a:fld>
            <a:endParaRPr lang="tr-TR" dirty="0"/>
          </a:p>
        </p:txBody>
      </p:sp>
      <p:sp>
        <p:nvSpPr>
          <p:cNvPr id="3" name="Footer Placeholder 2"/>
          <p:cNvSpPr>
            <a:spLocks noGrp="1"/>
          </p:cNvSpPr>
          <p:nvPr>
            <p:ph type="ftr" sz="quarter" idx="11"/>
          </p:nvPr>
        </p:nvSpPr>
        <p:spPr/>
        <p:txBody>
          <a:bodyPr/>
          <a:lstStyle/>
          <a:p>
            <a:pPr rtl="0"/>
            <a:r>
              <a:rPr lang="tr-TR"/>
              <a:t>Alt bilgi ekleme</a:t>
            </a:r>
            <a:endParaRPr lang="tr-TR" dirty="0"/>
          </a:p>
        </p:txBody>
      </p:sp>
      <p:sp>
        <p:nvSpPr>
          <p:cNvPr id="4" name="Slide Number Placeholder 3"/>
          <p:cNvSpPr>
            <a:spLocks noGrp="1"/>
          </p:cNvSpPr>
          <p:nvPr>
            <p:ph type="sldNum" sz="quarter" idx="12"/>
          </p:nvPr>
        </p:nvSpPr>
        <p:spPr/>
        <p:txBody>
          <a:bodyPr/>
          <a:lstStyle/>
          <a:p>
            <a:pPr rtl="0"/>
            <a:fld id="{289D71E3-7D81-4C24-B9D8-6B108755C64C}" type="slidenum">
              <a:rPr lang="tr-TR" smtClean="0"/>
              <a:pPr rtl="0"/>
              <a:t>‹#›</a:t>
            </a:fld>
            <a:endParaRPr lang="tr-TR" dirty="0"/>
          </a:p>
        </p:txBody>
      </p:sp>
    </p:spTree>
    <p:extLst>
      <p:ext uri="{BB962C8B-B14F-4D97-AF65-F5344CB8AC3E}">
        <p14:creationId xmlns:p14="http://schemas.microsoft.com/office/powerpoint/2010/main" val="3768971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pPr rtl="0"/>
            <a:fld id="{30310774-9756-4080-BE24-183590212C9E}" type="datetime1">
              <a:rPr lang="tr-TR" smtClean="0"/>
              <a:pPr rtl="0"/>
              <a:t>7.09.2023</a:t>
            </a:fld>
            <a:endParaRPr lang="tr-TR" dirty="0"/>
          </a:p>
        </p:txBody>
      </p:sp>
      <p:sp>
        <p:nvSpPr>
          <p:cNvPr id="6" name="Footer Placeholder 5"/>
          <p:cNvSpPr>
            <a:spLocks noGrp="1"/>
          </p:cNvSpPr>
          <p:nvPr>
            <p:ph type="ftr" sz="quarter" idx="11"/>
          </p:nvPr>
        </p:nvSpPr>
        <p:spPr/>
        <p:txBody>
          <a:bodyPr/>
          <a:lstStyle/>
          <a:p>
            <a:pPr rtl="0"/>
            <a:r>
              <a:rPr lang="tr-TR"/>
              <a:t>Alt bilgi ekleme</a:t>
            </a:r>
            <a:endParaRPr lang="tr-TR" dirty="0"/>
          </a:p>
        </p:txBody>
      </p:sp>
      <p:sp>
        <p:nvSpPr>
          <p:cNvPr id="7" name="Slide Number Placeholder 6"/>
          <p:cNvSpPr>
            <a:spLocks noGrp="1"/>
          </p:cNvSpPr>
          <p:nvPr>
            <p:ph type="sldNum" sz="quarter" idx="12"/>
          </p:nvPr>
        </p:nvSpPr>
        <p:spPr/>
        <p:txBody>
          <a:bodyPr/>
          <a:lstStyle/>
          <a:p>
            <a:pPr rtl="0"/>
            <a:fld id="{289D71E3-7D81-4C24-B9D8-6B108755C64C}" type="slidenum">
              <a:rPr lang="tr-TR" smtClean="0"/>
              <a:pPr rtl="0"/>
              <a:t>‹#›</a:t>
            </a:fld>
            <a:endParaRPr lang="tr-TR" dirty="0"/>
          </a:p>
        </p:txBody>
      </p:sp>
    </p:spTree>
    <p:extLst>
      <p:ext uri="{BB962C8B-B14F-4D97-AF65-F5344CB8AC3E}">
        <p14:creationId xmlns:p14="http://schemas.microsoft.com/office/powerpoint/2010/main" val="817914193"/>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pPr rtl="0"/>
            <a:fld id="{30310774-9756-4080-BE24-183590212C9E}" type="datetime1">
              <a:rPr lang="tr-TR" smtClean="0"/>
              <a:pPr rtl="0"/>
              <a:t>7.09.2023</a:t>
            </a:fld>
            <a:endParaRPr lang="tr-TR" dirty="0"/>
          </a:p>
        </p:txBody>
      </p:sp>
      <p:sp>
        <p:nvSpPr>
          <p:cNvPr id="6" name="Footer Placeholder 5"/>
          <p:cNvSpPr>
            <a:spLocks noGrp="1"/>
          </p:cNvSpPr>
          <p:nvPr>
            <p:ph type="ftr" sz="quarter" idx="11"/>
          </p:nvPr>
        </p:nvSpPr>
        <p:spPr/>
        <p:txBody>
          <a:bodyPr/>
          <a:lstStyle/>
          <a:p>
            <a:pPr rtl="0"/>
            <a:r>
              <a:rPr lang="tr-TR"/>
              <a:t>Alt bilgi ekleme</a:t>
            </a:r>
            <a:endParaRPr lang="tr-TR" dirty="0"/>
          </a:p>
        </p:txBody>
      </p:sp>
      <p:sp>
        <p:nvSpPr>
          <p:cNvPr id="7" name="Slide Number Placeholder 6"/>
          <p:cNvSpPr>
            <a:spLocks noGrp="1"/>
          </p:cNvSpPr>
          <p:nvPr>
            <p:ph type="sldNum" sz="quarter" idx="12"/>
          </p:nvPr>
        </p:nvSpPr>
        <p:spPr/>
        <p:txBody>
          <a:bodyPr/>
          <a:lstStyle/>
          <a:p>
            <a:pPr rtl="0"/>
            <a:fld id="{289D71E3-7D81-4C24-B9D8-6B108755C64C}" type="slidenum">
              <a:rPr lang="tr-TR" smtClean="0"/>
              <a:pPr rtl="0"/>
              <a:t>‹#›</a:t>
            </a:fld>
            <a:endParaRPr lang="tr-TR" dirty="0"/>
          </a:p>
        </p:txBody>
      </p:sp>
    </p:spTree>
    <p:extLst>
      <p:ext uri="{BB962C8B-B14F-4D97-AF65-F5344CB8AC3E}">
        <p14:creationId xmlns:p14="http://schemas.microsoft.com/office/powerpoint/2010/main" val="374161879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1">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pPr rtl="0"/>
            <a:fld id="{30310774-9756-4080-BE24-183590212C9E}" type="datetime1">
              <a:rPr lang="tr-TR" smtClean="0"/>
              <a:pPr rtl="0"/>
              <a:t>7.09.2023</a:t>
            </a:fld>
            <a:endParaRPr lang="tr-TR"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pPr rtl="0"/>
            <a:r>
              <a:rPr lang="tr-TR"/>
              <a:t>Alt bilgi ekleme</a:t>
            </a:r>
            <a:endParaRPr lang="tr-TR"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pPr rtl="0"/>
            <a:fld id="{289D71E3-7D81-4C24-B9D8-6B108755C64C}" type="slidenum">
              <a:rPr lang="tr-TR" smtClean="0"/>
              <a:pPr rtl="0"/>
              <a:t>‹#›</a:t>
            </a:fld>
            <a:endParaRPr lang="tr-TR" dirty="0"/>
          </a:p>
        </p:txBody>
      </p:sp>
    </p:spTree>
    <p:extLst>
      <p:ext uri="{BB962C8B-B14F-4D97-AF65-F5344CB8AC3E}">
        <p14:creationId xmlns:p14="http://schemas.microsoft.com/office/powerpoint/2010/main" val="34393338"/>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 id="2147483715" r:id="rId17"/>
    <p:sldLayoutId id="2147483660" r:id="rId18"/>
    <p:sldLayoutId id="2147483661" r:id="rId1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80960" y="1857364"/>
            <a:ext cx="8072494" cy="2109782"/>
          </a:xfrm>
        </p:spPr>
        <p:txBody>
          <a:bodyPr rtlCol="0">
            <a:normAutofit fontScale="90000"/>
          </a:bodyPr>
          <a:lstStyle/>
          <a:p>
            <a:pPr algn="ctr" rtl="0">
              <a:lnSpc>
                <a:spcPct val="150000"/>
              </a:lnSpc>
            </a:pPr>
            <a:r>
              <a:rPr lang="tr-TR" sz="3200" b="1" dirty="0">
                <a:latin typeface="+mn-lt"/>
              </a:rPr>
              <a:t>2022-2023  Eğitim-Öğretim Yılı </a:t>
            </a:r>
            <a:br>
              <a:rPr lang="tr-TR" sz="3200" b="1" dirty="0">
                <a:latin typeface="+mn-lt"/>
              </a:rPr>
            </a:br>
            <a:r>
              <a:rPr lang="tr-TR" sz="3200" b="1" dirty="0">
                <a:solidFill>
                  <a:srgbClr val="C00000"/>
                </a:solidFill>
                <a:latin typeface="+mn-lt"/>
              </a:rPr>
              <a:t>MATEMATİK </a:t>
            </a:r>
            <a:r>
              <a:rPr lang="tr-TR" sz="3200" b="1" dirty="0" err="1">
                <a:latin typeface="+mn-lt"/>
              </a:rPr>
              <a:t>I.Dönem</a:t>
            </a:r>
            <a:r>
              <a:rPr lang="tr-TR" sz="3200" b="1" dirty="0">
                <a:latin typeface="+mn-lt"/>
              </a:rPr>
              <a:t> Sonu Akademik Bülteni</a:t>
            </a:r>
          </a:p>
        </p:txBody>
      </p:sp>
      <p:pic>
        <p:nvPicPr>
          <p:cNvPr id="4" name="1 Resim" descr="unnamed.png"/>
          <p:cNvPicPr/>
          <p:nvPr/>
        </p:nvPicPr>
        <p:blipFill>
          <a:blip r:embed="rId3" cstate="print"/>
          <a:stretch>
            <a:fillRect/>
          </a:stretch>
        </p:blipFill>
        <p:spPr>
          <a:xfrm>
            <a:off x="8184232" y="214290"/>
            <a:ext cx="3769684" cy="3646758"/>
          </a:xfrm>
          <a:prstGeom prst="rect">
            <a:avLst/>
          </a:prstGeom>
        </p:spPr>
      </p:pic>
    </p:spTree>
    <p:extLst>
      <p:ext uri="{BB962C8B-B14F-4D97-AF65-F5344CB8AC3E}">
        <p14:creationId xmlns:p14="http://schemas.microsoft.com/office/powerpoint/2010/main" val="2798047096"/>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1055440" y="980728"/>
            <a:ext cx="10153128" cy="4968552"/>
          </a:xfrm>
        </p:spPr>
        <p:txBody>
          <a:bodyPr>
            <a:normAutofit fontScale="92500" lnSpcReduction="20000"/>
          </a:bodyPr>
          <a:lstStyle/>
          <a:p>
            <a:pPr marL="0" indent="0" algn="ctr">
              <a:buNone/>
            </a:pPr>
            <a:r>
              <a:rPr lang="tr-TR" sz="1800" dirty="0"/>
              <a:t>   </a:t>
            </a:r>
          </a:p>
          <a:p>
            <a:pPr marL="0" indent="0" fontAlgn="base">
              <a:lnSpc>
                <a:spcPct val="120000"/>
              </a:lnSpc>
              <a:spcBef>
                <a:spcPts val="1000"/>
              </a:spcBef>
              <a:spcAft>
                <a:spcPts val="800"/>
              </a:spcAft>
              <a:buNone/>
            </a:pPr>
            <a:r>
              <a:rPr lang="tr-TR" sz="1800" b="1" kern="1200" cap="all"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12.Sınıflar düzeyinde </a:t>
            </a:r>
            <a:r>
              <a:rPr lang="tr-TR" sz="1800" b="1" kern="1200" cap="all"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tyt-ayt</a:t>
            </a:r>
            <a:r>
              <a:rPr lang="tr-TR" sz="1800" b="1" kern="1200" cap="all"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tr-TR" sz="1800" b="1" kern="1200" cap="all">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hazırlık çalışmaları ;</a:t>
            </a:r>
            <a:endParaRPr lang="tr-TR"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20000"/>
              </a:lnSpc>
              <a:buFont typeface="Wingdings" panose="05000000000000000000" pitchFamily="2" charset="2"/>
              <a:buChar char=""/>
              <a:tabLst>
                <a:tab pos="457200" algn="l"/>
              </a:tabLst>
            </a:pPr>
            <a:r>
              <a:rPr lang="tr-TR" sz="1800" kern="1200" cap="all"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12.sınıflarla yazın başlayan </a:t>
            </a:r>
            <a:r>
              <a:rPr lang="tr-TR" sz="1800" kern="1200" cap="all"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tyt-ayt</a:t>
            </a:r>
            <a:r>
              <a:rPr lang="tr-TR" sz="1800" kern="1200" cap="all"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kursları 5 hafta boyunca 4 gün ders 5.gün </a:t>
            </a:r>
            <a:r>
              <a:rPr lang="tr-TR" sz="1800" kern="1200" cap="all"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tyt</a:t>
            </a:r>
            <a:r>
              <a:rPr lang="tr-TR" sz="1800" kern="1200" cap="all"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deneme sınavı yapılarak başlangıç için belirlenen konular bitirilmiştir. sınav hazırlıkları dönem içinde de kurslarla ve dönem boyunca planlanan </a:t>
            </a:r>
            <a:r>
              <a:rPr lang="tr-TR" sz="1800" kern="1200" cap="all"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tyt-ayt</a:t>
            </a:r>
            <a:r>
              <a:rPr lang="tr-TR" sz="1800" kern="1200" cap="all"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deneme sınavları ile devam edecektir</a:t>
            </a:r>
            <a:r>
              <a:rPr lang="tr-TR" sz="1800" kern="1200" cap="all" dirty="0">
                <a:solidFill>
                  <a:srgbClr val="000000"/>
                </a:solidFill>
                <a:effectLst/>
                <a:latin typeface="Times New Roman" panose="02020603050405020304" pitchFamily="18" charset="0"/>
                <a:ea typeface="Times New Roman" panose="02020603050405020304" pitchFamily="18" charset="0"/>
              </a:rPr>
              <a:t>. </a:t>
            </a:r>
            <a:r>
              <a:rPr lang="tr-TR" sz="1800" kern="1200" cap="all"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p>
          <a:p>
            <a:pPr marL="342900" lvl="0" indent="-342900" fontAlgn="base">
              <a:lnSpc>
                <a:spcPct val="120000"/>
              </a:lnSpc>
              <a:buFont typeface="Wingdings" panose="05000000000000000000" pitchFamily="2" charset="2"/>
              <a:buChar char=""/>
              <a:tabLst>
                <a:tab pos="457200" algn="l"/>
              </a:tabLst>
            </a:pPr>
            <a:endParaRPr lang="tr-TR" sz="1800" dirty="0">
              <a:effectLst/>
              <a:latin typeface="Times New Roman" panose="02020603050405020304" pitchFamily="18" charset="0"/>
              <a:ea typeface="Times New Roman" panose="02020603050405020304" pitchFamily="18" charset="0"/>
            </a:endParaRPr>
          </a:p>
          <a:p>
            <a:pPr marL="342900" lvl="0" indent="-342900" fontAlgn="base">
              <a:lnSpc>
                <a:spcPct val="120000"/>
              </a:lnSpc>
              <a:buFont typeface="Wingdings" panose="05000000000000000000" pitchFamily="2" charset="2"/>
              <a:buChar char=""/>
              <a:tabLst>
                <a:tab pos="457200" algn="l"/>
              </a:tabLst>
            </a:pPr>
            <a:r>
              <a:rPr lang="tr-TR" sz="1800" kern="1200" cap="all" dirty="0">
                <a:solidFill>
                  <a:srgbClr val="000000"/>
                </a:solidFill>
                <a:effectLst/>
                <a:latin typeface="Times New Roman" panose="02020603050405020304" pitchFamily="18" charset="0"/>
                <a:ea typeface="Times New Roman" panose="02020603050405020304" pitchFamily="18" charset="0"/>
              </a:rPr>
              <a:t>TYT matematik, </a:t>
            </a:r>
            <a:r>
              <a:rPr lang="tr-TR" sz="1800" kern="1200" cap="all" dirty="0" err="1">
                <a:solidFill>
                  <a:srgbClr val="000000"/>
                </a:solidFill>
                <a:effectLst/>
                <a:latin typeface="Times New Roman" panose="02020603050405020304" pitchFamily="18" charset="0"/>
                <a:ea typeface="Times New Roman" panose="02020603050405020304" pitchFamily="18" charset="0"/>
              </a:rPr>
              <a:t>ayt</a:t>
            </a:r>
            <a:r>
              <a:rPr lang="tr-TR" sz="1800" kern="1200" cap="all" dirty="0">
                <a:solidFill>
                  <a:srgbClr val="000000"/>
                </a:solidFill>
                <a:effectLst/>
                <a:latin typeface="Times New Roman" panose="02020603050405020304" pitchFamily="18" charset="0"/>
                <a:ea typeface="Times New Roman" panose="02020603050405020304" pitchFamily="18" charset="0"/>
              </a:rPr>
              <a:t> matematik ve geometri konular</a:t>
            </a:r>
            <a:r>
              <a:rPr lang="tr-TR" sz="1800" kern="1200" cap="all"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ı</a:t>
            </a:r>
            <a:r>
              <a:rPr lang="tr-TR" sz="1800" kern="1200" cap="all" dirty="0">
                <a:solidFill>
                  <a:srgbClr val="000000"/>
                </a:solidFill>
                <a:effectLst/>
                <a:latin typeface="Times New Roman" panose="02020603050405020304" pitchFamily="18" charset="0"/>
                <a:ea typeface="Times New Roman" panose="02020603050405020304" pitchFamily="18" charset="0"/>
              </a:rPr>
              <a:t> birbiriyle ba</a:t>
            </a:r>
            <a:r>
              <a:rPr lang="tr-TR" sz="1800" kern="1200" cap="all"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ğ</a:t>
            </a:r>
            <a:r>
              <a:rPr lang="tr-TR" sz="1800" kern="1200" cap="all" dirty="0">
                <a:solidFill>
                  <a:srgbClr val="000000"/>
                </a:solidFill>
                <a:effectLst/>
                <a:latin typeface="Times New Roman" panose="02020603050405020304" pitchFamily="18" charset="0"/>
                <a:ea typeface="Times New Roman" panose="02020603050405020304" pitchFamily="18" charset="0"/>
              </a:rPr>
              <a:t>lant</a:t>
            </a:r>
            <a:r>
              <a:rPr lang="tr-TR" sz="1800" kern="1200" cap="all"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ı</a:t>
            </a:r>
            <a:r>
              <a:rPr lang="tr-TR" sz="1800" kern="1200" cap="all" dirty="0">
                <a:solidFill>
                  <a:srgbClr val="000000"/>
                </a:solidFill>
                <a:effectLst/>
                <a:latin typeface="Times New Roman" panose="02020603050405020304" pitchFamily="18" charset="0"/>
                <a:ea typeface="Times New Roman" panose="02020603050405020304" pitchFamily="18" charset="0"/>
              </a:rPr>
              <a:t>l</a:t>
            </a:r>
            <a:r>
              <a:rPr lang="tr-TR" sz="1800" kern="1200" cap="all"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ı</a:t>
            </a:r>
            <a:r>
              <a:rPr lang="tr-TR" sz="1800" kern="1200" cap="all" dirty="0">
                <a:solidFill>
                  <a:srgbClr val="000000"/>
                </a:solidFill>
                <a:effectLst/>
                <a:latin typeface="Times New Roman" panose="02020603050405020304" pitchFamily="18" charset="0"/>
                <a:ea typeface="Times New Roman" panose="02020603050405020304" pitchFamily="18" charset="0"/>
              </a:rPr>
              <a:t> olarak ilerleyecek; konulardan sonra bol soru </a:t>
            </a:r>
            <a:r>
              <a:rPr lang="tr-TR" sz="1800" kern="1200" cap="all"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çö</a:t>
            </a:r>
            <a:r>
              <a:rPr lang="tr-TR" sz="1800" kern="1200" cap="all" dirty="0">
                <a:solidFill>
                  <a:srgbClr val="000000"/>
                </a:solidFill>
                <a:effectLst/>
                <a:latin typeface="Times New Roman" panose="02020603050405020304" pitchFamily="18" charset="0"/>
                <a:ea typeface="Times New Roman" panose="02020603050405020304" pitchFamily="18" charset="0"/>
              </a:rPr>
              <a:t>z</a:t>
            </a:r>
            <a:r>
              <a:rPr lang="tr-TR" sz="1800" kern="1200" cap="all"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ü</a:t>
            </a:r>
            <a:r>
              <a:rPr lang="tr-TR" sz="1800" kern="1200" cap="all" dirty="0">
                <a:solidFill>
                  <a:srgbClr val="000000"/>
                </a:solidFill>
                <a:effectLst/>
                <a:latin typeface="Times New Roman" panose="02020603050405020304" pitchFamily="18" charset="0"/>
                <a:ea typeface="Times New Roman" panose="02020603050405020304" pitchFamily="18" charset="0"/>
              </a:rPr>
              <a:t>mleri, tekrar testleri verilecektir. konu bitimi taramalar yap</a:t>
            </a:r>
            <a:r>
              <a:rPr lang="tr-TR" sz="1800" kern="1200" cap="all"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ı</a:t>
            </a:r>
            <a:r>
              <a:rPr lang="tr-TR" sz="1800" kern="1200" cap="all" dirty="0">
                <a:solidFill>
                  <a:srgbClr val="000000"/>
                </a:solidFill>
                <a:effectLst/>
                <a:latin typeface="Times New Roman" panose="02020603050405020304" pitchFamily="18" charset="0"/>
                <a:ea typeface="Times New Roman" panose="02020603050405020304" pitchFamily="18" charset="0"/>
              </a:rPr>
              <a:t>l</a:t>
            </a:r>
            <a:r>
              <a:rPr lang="tr-TR" sz="1800" kern="1200" cap="all"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ı</a:t>
            </a:r>
            <a:r>
              <a:rPr lang="tr-TR" sz="1800" kern="1200" cap="all" dirty="0">
                <a:solidFill>
                  <a:srgbClr val="000000"/>
                </a:solidFill>
                <a:effectLst/>
                <a:latin typeface="Times New Roman" panose="02020603050405020304" pitchFamily="18" charset="0"/>
                <a:ea typeface="Times New Roman" panose="02020603050405020304" pitchFamily="18" charset="0"/>
              </a:rPr>
              <a:t>p </a:t>
            </a:r>
            <a:r>
              <a:rPr lang="tr-TR" sz="1800" kern="1200" cap="all"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öğ</a:t>
            </a:r>
            <a:r>
              <a:rPr lang="tr-TR" sz="1800" kern="1200" cap="all" dirty="0">
                <a:solidFill>
                  <a:srgbClr val="000000"/>
                </a:solidFill>
                <a:effectLst/>
                <a:latin typeface="Times New Roman" panose="02020603050405020304" pitchFamily="18" charset="0"/>
                <a:ea typeface="Times New Roman" panose="02020603050405020304" pitchFamily="18" charset="0"/>
              </a:rPr>
              <a:t>rencilerin eksiklikleri tespit edilerek buna y</a:t>
            </a:r>
            <a:r>
              <a:rPr lang="tr-TR" sz="1800" kern="1200" cap="all"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ö</a:t>
            </a:r>
            <a:r>
              <a:rPr lang="tr-TR" sz="1800" kern="1200" cap="all" dirty="0">
                <a:solidFill>
                  <a:srgbClr val="000000"/>
                </a:solidFill>
                <a:effectLst/>
                <a:latin typeface="Times New Roman" panose="02020603050405020304" pitchFamily="18" charset="0"/>
                <a:ea typeface="Times New Roman" panose="02020603050405020304" pitchFamily="18" charset="0"/>
              </a:rPr>
              <a:t>nelik </a:t>
            </a:r>
            <a:r>
              <a:rPr lang="tr-TR" sz="1800" kern="1200" cap="all"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ç</a:t>
            </a:r>
            <a:r>
              <a:rPr lang="tr-TR" sz="1800" kern="1200" cap="all" dirty="0">
                <a:solidFill>
                  <a:srgbClr val="000000"/>
                </a:solidFill>
                <a:effectLst/>
                <a:latin typeface="Times New Roman" panose="02020603050405020304" pitchFamily="18" charset="0"/>
                <a:ea typeface="Times New Roman" panose="02020603050405020304" pitchFamily="18" charset="0"/>
              </a:rPr>
              <a:t>al</a:t>
            </a:r>
            <a:r>
              <a:rPr lang="tr-TR" sz="1800" kern="1200" cap="all"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ış</a:t>
            </a:r>
            <a:r>
              <a:rPr lang="tr-TR" sz="1800" kern="1200" cap="all" dirty="0">
                <a:solidFill>
                  <a:srgbClr val="000000"/>
                </a:solidFill>
                <a:effectLst/>
                <a:latin typeface="Times New Roman" panose="02020603050405020304" pitchFamily="18" charset="0"/>
                <a:ea typeface="Times New Roman" panose="02020603050405020304" pitchFamily="18" charset="0"/>
              </a:rPr>
              <a:t>malar yap</a:t>
            </a:r>
            <a:r>
              <a:rPr lang="tr-TR" sz="1800" kern="1200" cap="all"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ı</a:t>
            </a:r>
            <a:r>
              <a:rPr lang="tr-TR" sz="1800" kern="1200" cap="all" dirty="0">
                <a:solidFill>
                  <a:srgbClr val="000000"/>
                </a:solidFill>
                <a:effectLst/>
                <a:latin typeface="Times New Roman" panose="02020603050405020304" pitchFamily="18" charset="0"/>
                <a:ea typeface="Times New Roman" panose="02020603050405020304" pitchFamily="18" charset="0"/>
              </a:rPr>
              <a:t>lacakt</a:t>
            </a:r>
            <a:r>
              <a:rPr lang="tr-TR" sz="1800" kern="1200" cap="all"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ı</a:t>
            </a:r>
            <a:r>
              <a:rPr lang="tr-TR" sz="1800" kern="1200" cap="all" dirty="0">
                <a:solidFill>
                  <a:srgbClr val="000000"/>
                </a:solidFill>
                <a:effectLst/>
                <a:latin typeface="Times New Roman" panose="02020603050405020304" pitchFamily="18" charset="0"/>
                <a:ea typeface="Times New Roman" panose="02020603050405020304" pitchFamily="18" charset="0"/>
              </a:rPr>
              <a:t>r. </a:t>
            </a:r>
            <a:endParaRPr lang="tr-TR" sz="1800" dirty="0">
              <a:effectLst/>
              <a:latin typeface="Times New Roman" panose="02020603050405020304" pitchFamily="18" charset="0"/>
              <a:ea typeface="Times New Roman" panose="02020603050405020304" pitchFamily="18" charset="0"/>
            </a:endParaRPr>
          </a:p>
          <a:p>
            <a:pPr marL="342900" lvl="0" indent="-342900" fontAlgn="base">
              <a:lnSpc>
                <a:spcPct val="120000"/>
              </a:lnSpc>
              <a:buFont typeface="Wingdings" panose="05000000000000000000" pitchFamily="2" charset="2"/>
              <a:buChar char=""/>
              <a:tabLst>
                <a:tab pos="457200" algn="l"/>
              </a:tabLst>
            </a:pPr>
            <a:endParaRPr lang="tr-TR" sz="1800" kern="1200" cap="all"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fontAlgn="base">
              <a:lnSpc>
                <a:spcPct val="120000"/>
              </a:lnSpc>
              <a:buFont typeface="Wingdings" panose="05000000000000000000" pitchFamily="2" charset="2"/>
              <a:buChar char=""/>
              <a:tabLst>
                <a:tab pos="457200" algn="l"/>
              </a:tabLst>
            </a:pPr>
            <a:r>
              <a:rPr lang="tr-TR" sz="1800" kern="1200" cap="all"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 sınıf AYT konularına ekim ayında başlanacaktır. eylül ayı boyunca 12.sınıfta işlenecek konulara fayda sağlayacak alt sınıf konuları tekrar edilip bol soru ile pekiştirilecektir. Öğrencilere her konuyla ilgili bol bol deneme ve taramalar çözdürülecektir. bu dönem önceliğimiz konuları ilerletmek, sonrasında deneme sınavlarına ağırlık vererek ilerlemektir. </a:t>
            </a:r>
            <a:endParaRPr lang="tr-TR" sz="1800" dirty="0">
              <a:effectLst/>
              <a:latin typeface="Times New Roman" panose="02020603050405020304" pitchFamily="18" charset="0"/>
              <a:ea typeface="Times New Roman" panose="02020603050405020304" pitchFamily="18" charset="0"/>
            </a:endParaRPr>
          </a:p>
          <a:p>
            <a:pPr marL="0" indent="0">
              <a:buNone/>
            </a:pPr>
            <a:endParaRPr lang="tr-TR" sz="1800" dirty="0"/>
          </a:p>
          <a:p>
            <a:pPr>
              <a:buFont typeface="Wingdings" panose="05000000000000000000" pitchFamily="2" charset="2"/>
              <a:buChar char="Ø"/>
            </a:pPr>
            <a:endParaRPr lang="tr-TR" sz="1800" dirty="0"/>
          </a:p>
        </p:txBody>
      </p:sp>
      <p:sp>
        <p:nvSpPr>
          <p:cNvPr id="4" name="İçerik Yer Tutucusu 2"/>
          <p:cNvSpPr txBox="1">
            <a:spLocks/>
          </p:cNvSpPr>
          <p:nvPr/>
        </p:nvSpPr>
        <p:spPr>
          <a:xfrm>
            <a:off x="1524000" y="1844824"/>
            <a:ext cx="9144000" cy="34747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800"/>
              </a:spcBef>
              <a:buFont typeface="Arial" panose="020B0604020202020204"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Font typeface="Arial" panose="020B0604020202020204"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4pPr>
            <a:lvl5pPr marL="11430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6pPr>
            <a:lvl7pPr marL="16002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8pPr>
            <a:lvl9pPr marL="2057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9pPr>
          </a:lstStyle>
          <a:p>
            <a:endParaRPr lang="tr-TR" dirty="0"/>
          </a:p>
        </p:txBody>
      </p:sp>
    </p:spTree>
    <p:extLst>
      <p:ext uri="{BB962C8B-B14F-4D97-AF65-F5344CB8AC3E}">
        <p14:creationId xmlns:p14="http://schemas.microsoft.com/office/powerpoint/2010/main" val="2741260735"/>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423592" y="-747464"/>
            <a:ext cx="7920880" cy="6768752"/>
          </a:xfrm>
        </p:spPr>
        <p:txBody>
          <a:bodyPr rtlCol="0">
            <a:noAutofit/>
          </a:bodyPr>
          <a:lstStyle/>
          <a:p>
            <a:pPr algn="l">
              <a:lnSpc>
                <a:spcPct val="150000"/>
              </a:lnSpc>
            </a:pPr>
            <a:r>
              <a:rPr lang="tr-TR" sz="1700" dirty="0">
                <a:solidFill>
                  <a:srgbClr val="C00000"/>
                </a:solidFill>
                <a:latin typeface="Segoe Print" pitchFamily="2" charset="0"/>
              </a:rPr>
              <a:t>	</a:t>
            </a:r>
            <a:r>
              <a:rPr lang="tr-TR" sz="2000" b="1" dirty="0">
                <a:solidFill>
                  <a:srgbClr val="C00000"/>
                </a:solidFill>
                <a:latin typeface="+mn-lt"/>
              </a:rPr>
              <a:t>TYT-AYT ÇALIŞMALARI</a:t>
            </a:r>
            <a:br>
              <a:rPr lang="tr-TR" sz="2000" b="1" dirty="0">
                <a:solidFill>
                  <a:srgbClr val="C00000"/>
                </a:solidFill>
                <a:latin typeface="+mn-lt"/>
              </a:rPr>
            </a:br>
            <a:r>
              <a:rPr lang="tr-TR" sz="2000" b="1" dirty="0">
                <a:solidFill>
                  <a:srgbClr val="C00000"/>
                </a:solidFill>
                <a:latin typeface="+mn-lt"/>
              </a:rPr>
              <a:t>	</a:t>
            </a:r>
            <a:r>
              <a:rPr lang="tr-TR" sz="2000" b="1" dirty="0">
                <a:solidFill>
                  <a:schemeClr val="tx1">
                    <a:lumMod val="50000"/>
                  </a:schemeClr>
                </a:solidFill>
                <a:latin typeface="+mn-lt"/>
              </a:rPr>
              <a:t>11.Sınıflar düzeyinde;</a:t>
            </a:r>
            <a:br>
              <a:rPr lang="tr-TR" sz="2000" b="1" dirty="0">
                <a:solidFill>
                  <a:schemeClr val="tx1">
                    <a:lumMod val="50000"/>
                  </a:schemeClr>
                </a:solidFill>
                <a:latin typeface="+mn-lt"/>
              </a:rPr>
            </a:br>
            <a:r>
              <a:rPr lang="tr-TR" sz="2000" b="1" dirty="0">
                <a:solidFill>
                  <a:schemeClr val="tx1">
                    <a:lumMod val="50000"/>
                  </a:schemeClr>
                </a:solidFill>
                <a:latin typeface="+mn-lt"/>
              </a:rPr>
              <a:t> 	11. Sınıflarda bizim sınav grubumuzdur. Derslerde AYT konuları işlenirken kurslarda TYT </a:t>
            </a:r>
            <a:r>
              <a:rPr lang="tr-TR" sz="2000" b="1" dirty="0" err="1">
                <a:solidFill>
                  <a:schemeClr val="tx1">
                    <a:lumMod val="50000"/>
                  </a:schemeClr>
                </a:solidFill>
                <a:latin typeface="+mn-lt"/>
              </a:rPr>
              <a:t>nin</a:t>
            </a:r>
            <a:r>
              <a:rPr lang="tr-TR" sz="2000" b="1" dirty="0">
                <a:solidFill>
                  <a:schemeClr val="tx1">
                    <a:lumMod val="50000"/>
                  </a:schemeClr>
                </a:solidFill>
                <a:latin typeface="+mn-lt"/>
              </a:rPr>
              <a:t> başlangıcı yapılacak bu yaz kursları ile birlikte TYT matematik konularını eylül ayında bitirmeyi planlıyoruz.</a:t>
            </a:r>
            <a:br>
              <a:rPr lang="tr-TR" sz="2000" b="1" dirty="0">
                <a:solidFill>
                  <a:schemeClr val="tx1">
                    <a:lumMod val="50000"/>
                  </a:schemeClr>
                </a:solidFill>
                <a:latin typeface="+mn-lt"/>
              </a:rPr>
            </a:br>
            <a:r>
              <a:rPr lang="tr-TR" sz="2000" b="1" dirty="0">
                <a:solidFill>
                  <a:schemeClr val="tx1">
                    <a:lumMod val="50000"/>
                  </a:schemeClr>
                </a:solidFill>
                <a:latin typeface="+mn-lt"/>
              </a:rPr>
              <a:t>Geometri konularına dönem içinde giriş yapılmayacak. Yaz kursunda üçgen ve analitik anlatılmasını planlıyoruz.</a:t>
            </a:r>
            <a:br>
              <a:rPr lang="tr-TR" sz="2000" b="1" dirty="0">
                <a:solidFill>
                  <a:schemeClr val="tx1">
                    <a:lumMod val="50000"/>
                  </a:schemeClr>
                </a:solidFill>
                <a:latin typeface="+mn-lt"/>
              </a:rPr>
            </a:br>
            <a:r>
              <a:rPr lang="tr-TR" sz="1800" dirty="0">
                <a:solidFill>
                  <a:schemeClr val="tx1">
                    <a:lumMod val="50000"/>
                  </a:schemeClr>
                </a:solidFill>
                <a:latin typeface="+mn-lt"/>
              </a:rPr>
              <a:t/>
            </a:r>
            <a:br>
              <a:rPr lang="tr-TR" sz="1800" dirty="0">
                <a:solidFill>
                  <a:schemeClr val="tx1">
                    <a:lumMod val="50000"/>
                  </a:schemeClr>
                </a:solidFill>
                <a:latin typeface="+mn-lt"/>
              </a:rPr>
            </a:br>
            <a:r>
              <a:rPr lang="tr-TR" sz="1800" dirty="0">
                <a:solidFill>
                  <a:schemeClr val="tx2"/>
                </a:solidFill>
                <a:latin typeface="+mn-lt"/>
              </a:rPr>
              <a:t/>
            </a:r>
            <a:br>
              <a:rPr lang="tr-TR" sz="1800" dirty="0">
                <a:solidFill>
                  <a:schemeClr val="tx2"/>
                </a:solidFill>
                <a:latin typeface="+mn-lt"/>
              </a:rPr>
            </a:br>
            <a:r>
              <a:rPr lang="tr-TR" sz="1800" dirty="0">
                <a:solidFill>
                  <a:schemeClr val="tx2"/>
                </a:solidFill>
                <a:latin typeface="+mn-lt"/>
              </a:rPr>
              <a:t>	</a:t>
            </a:r>
            <a:br>
              <a:rPr lang="tr-TR" sz="1800" dirty="0">
                <a:solidFill>
                  <a:schemeClr val="tx2"/>
                </a:solidFill>
                <a:latin typeface="+mn-lt"/>
              </a:rPr>
            </a:br>
            <a:r>
              <a:rPr lang="tr-TR" sz="1800" dirty="0">
                <a:solidFill>
                  <a:schemeClr val="tx2"/>
                </a:solidFill>
                <a:latin typeface="+mn-lt"/>
              </a:rPr>
              <a:t>	*</a:t>
            </a:r>
          </a:p>
        </p:txBody>
      </p:sp>
    </p:spTree>
    <p:extLst>
      <p:ext uri="{BB962C8B-B14F-4D97-AF65-F5344CB8AC3E}">
        <p14:creationId xmlns:p14="http://schemas.microsoft.com/office/powerpoint/2010/main" val="684342303"/>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271464" y="548680"/>
            <a:ext cx="9649072" cy="5616624"/>
          </a:xfrm>
        </p:spPr>
        <p:txBody>
          <a:bodyPr>
            <a:normAutofit/>
          </a:bodyPr>
          <a:lstStyle/>
          <a:p>
            <a:r>
              <a:rPr lang="tr-TR" sz="1800" b="1" dirty="0">
                <a:solidFill>
                  <a:srgbClr val="00B050"/>
                </a:solidFill>
                <a:latin typeface="Segoe Print" pitchFamily="2" charset="0"/>
              </a:rPr>
              <a:t>	</a:t>
            </a:r>
            <a:r>
              <a:rPr lang="tr-TR" sz="1800" b="1" dirty="0">
                <a:solidFill>
                  <a:srgbClr val="00B050"/>
                </a:solidFill>
              </a:rPr>
              <a:t>10.Sınıflar düzeyinde;</a:t>
            </a:r>
          </a:p>
          <a:p>
            <a:r>
              <a:rPr lang="tr-TR" sz="1800" b="1" dirty="0">
                <a:solidFill>
                  <a:srgbClr val="00B050"/>
                </a:solidFill>
              </a:rPr>
              <a:t/>
            </a:r>
            <a:br>
              <a:rPr lang="tr-TR" sz="1800" b="1" dirty="0">
                <a:solidFill>
                  <a:srgbClr val="00B050"/>
                </a:solidFill>
              </a:rPr>
            </a:br>
            <a:r>
              <a:rPr lang="tr-TR" sz="1800" b="1" dirty="0">
                <a:solidFill>
                  <a:srgbClr val="00B050"/>
                </a:solidFill>
              </a:rPr>
              <a:t> Hazır Bulunuşluk sınavı</a:t>
            </a:r>
          </a:p>
          <a:p>
            <a:r>
              <a:rPr lang="tr-TR" sz="1800" b="1" dirty="0">
                <a:solidFill>
                  <a:schemeClr val="tx1">
                    <a:lumMod val="50000"/>
                  </a:schemeClr>
                </a:solidFill>
              </a:rPr>
              <a:t>10. Sınıf matematik dersinde başarıyı artırmak için düzenli olarak KTT (Konu Tarama Testleri) uygulanacaktır</a:t>
            </a:r>
          </a:p>
          <a:p>
            <a:r>
              <a:rPr lang="tr-TR" sz="1800" b="1" dirty="0">
                <a:solidFill>
                  <a:schemeClr val="tx1">
                    <a:lumMod val="50000"/>
                  </a:schemeClr>
                </a:solidFill>
              </a:rPr>
              <a:t>Bu testlerin sonuçları analiz edilip eksik kazanımların giderilmesine yönelik çalışmalar (ekstra soru çözümleri, ödevlendirmeler, konu tekrarları..</a:t>
            </a:r>
            <a:r>
              <a:rPr lang="tr-TR" sz="1800" b="1" dirty="0" err="1">
                <a:solidFill>
                  <a:schemeClr val="tx1">
                    <a:lumMod val="50000"/>
                  </a:schemeClr>
                </a:solidFill>
              </a:rPr>
              <a:t>vs</a:t>
            </a:r>
            <a:r>
              <a:rPr lang="tr-TR" sz="1800" b="1" dirty="0">
                <a:solidFill>
                  <a:schemeClr val="tx1">
                    <a:lumMod val="50000"/>
                  </a:schemeClr>
                </a:solidFill>
              </a:rPr>
              <a:t>) yapılacaktır.</a:t>
            </a:r>
          </a:p>
          <a:p>
            <a:endParaRPr lang="tr-TR" sz="1800" b="1" dirty="0">
              <a:solidFill>
                <a:schemeClr val="tx1">
                  <a:lumMod val="50000"/>
                </a:schemeClr>
              </a:solidFill>
            </a:endParaRPr>
          </a:p>
        </p:txBody>
      </p:sp>
    </p:spTree>
    <p:extLst>
      <p:ext uri="{BB962C8B-B14F-4D97-AF65-F5344CB8AC3E}">
        <p14:creationId xmlns:p14="http://schemas.microsoft.com/office/powerpoint/2010/main" val="827281040"/>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847528" y="1124744"/>
            <a:ext cx="7992888" cy="1728192"/>
          </a:xfrm>
        </p:spPr>
        <p:style>
          <a:lnRef idx="2">
            <a:schemeClr val="dk1"/>
          </a:lnRef>
          <a:fillRef idx="1">
            <a:schemeClr val="lt1"/>
          </a:fillRef>
          <a:effectRef idx="0">
            <a:schemeClr val="dk1"/>
          </a:effectRef>
          <a:fontRef idx="minor">
            <a:schemeClr val="dk1"/>
          </a:fontRef>
        </p:style>
        <p:txBody>
          <a:bodyPr>
            <a:normAutofit/>
          </a:bodyPr>
          <a:lstStyle/>
          <a:p>
            <a:r>
              <a:rPr lang="tr-TR" sz="1800" b="1" dirty="0">
                <a:solidFill>
                  <a:schemeClr val="tx1"/>
                </a:solidFill>
              </a:rPr>
              <a:t>10.Sınıflarda ikinci dönem işlenecek geometri dersleri için temel becerileri arttırmaya yönelik üçgenler konusu anlatılacak</a:t>
            </a:r>
          </a:p>
          <a:p>
            <a:r>
              <a:rPr lang="tr-TR" sz="1800" b="1" dirty="0">
                <a:solidFill>
                  <a:schemeClr val="tx1"/>
                </a:solidFill>
              </a:rPr>
              <a:t>10 sınıflarda </a:t>
            </a:r>
            <a:r>
              <a:rPr lang="tr-TR" sz="1800" b="1" dirty="0" err="1">
                <a:solidFill>
                  <a:schemeClr val="tx1"/>
                </a:solidFill>
              </a:rPr>
              <a:t>Tyt</a:t>
            </a:r>
            <a:r>
              <a:rPr lang="tr-TR" sz="1800" b="1" dirty="0">
                <a:solidFill>
                  <a:schemeClr val="tx1"/>
                </a:solidFill>
              </a:rPr>
              <a:t> farkındalığı oluşturmak için seçmeli matematik dersinde bu yönde çalışmalar yapılacak</a:t>
            </a:r>
          </a:p>
        </p:txBody>
      </p:sp>
    </p:spTree>
    <p:extLst>
      <p:ext uri="{BB962C8B-B14F-4D97-AF65-F5344CB8AC3E}">
        <p14:creationId xmlns:p14="http://schemas.microsoft.com/office/powerpoint/2010/main" val="2671754610"/>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2135560" y="476672"/>
            <a:ext cx="8136904" cy="2808312"/>
          </a:xfrm>
        </p:spPr>
        <p:txBody>
          <a:bodyPr>
            <a:normAutofit/>
          </a:bodyPr>
          <a:lstStyle/>
          <a:p>
            <a:r>
              <a:rPr lang="tr-TR" sz="1800" b="1" dirty="0">
                <a:solidFill>
                  <a:schemeClr val="accent1">
                    <a:lumMod val="50000"/>
                  </a:schemeClr>
                </a:solidFill>
              </a:rPr>
              <a:t>9. SINIF DÜZEYİNDE</a:t>
            </a:r>
          </a:p>
          <a:p>
            <a:r>
              <a:rPr lang="tr-TR" sz="1800" b="1" dirty="0">
                <a:solidFill>
                  <a:schemeClr val="accent1">
                    <a:lumMod val="50000"/>
                  </a:schemeClr>
                </a:solidFill>
              </a:rPr>
              <a:t> </a:t>
            </a:r>
            <a:r>
              <a:rPr lang="tr-TR" sz="1800" b="1" dirty="0">
                <a:solidFill>
                  <a:schemeClr val="tx1">
                    <a:lumMod val="50000"/>
                  </a:schemeClr>
                </a:solidFill>
              </a:rPr>
              <a:t>Öğrencilerimizin akademik başarı sağlaması için </a:t>
            </a:r>
            <a:r>
              <a:rPr lang="tr-TR" sz="1800" b="1" dirty="0" err="1">
                <a:solidFill>
                  <a:schemeClr val="tx1">
                    <a:lumMod val="50000"/>
                  </a:schemeClr>
                </a:solidFill>
              </a:rPr>
              <a:t>hazırbulunuşluk</a:t>
            </a:r>
            <a:r>
              <a:rPr lang="tr-TR" sz="1800" b="1" dirty="0">
                <a:solidFill>
                  <a:schemeClr val="tx1">
                    <a:lumMod val="50000"/>
                  </a:schemeClr>
                </a:solidFill>
              </a:rPr>
              <a:t> sınavı yapılacaktır.</a:t>
            </a:r>
            <a:r>
              <a:rPr lang="tr-TR" sz="1800" b="1" dirty="0">
                <a:solidFill>
                  <a:schemeClr val="accent1">
                    <a:lumMod val="50000"/>
                  </a:schemeClr>
                </a:solidFill>
              </a:rPr>
              <a:t> </a:t>
            </a:r>
            <a:r>
              <a:rPr lang="tr-TR" sz="1800" b="1" dirty="0">
                <a:solidFill>
                  <a:schemeClr val="tx1">
                    <a:lumMod val="50000"/>
                  </a:schemeClr>
                </a:solidFill>
              </a:rPr>
              <a:t>9. sınıflarda konuların yoğunluğu ve önemi düşünülerek konular işlenecektir. Konuların bitiminde ünite değerlendirme sınavları yapılarak konuların  öğrenme düzeyleri belirlenecektir.</a:t>
            </a:r>
          </a:p>
          <a:p>
            <a:endParaRPr lang="tr-TR" sz="1800" b="1" dirty="0">
              <a:solidFill>
                <a:schemeClr val="accent1">
                  <a:lumMod val="50000"/>
                </a:schemeClr>
              </a:solidFill>
            </a:endParaRPr>
          </a:p>
        </p:txBody>
      </p:sp>
    </p:spTree>
    <p:extLst>
      <p:ext uri="{BB962C8B-B14F-4D97-AF65-F5344CB8AC3E}">
        <p14:creationId xmlns:p14="http://schemas.microsoft.com/office/powerpoint/2010/main" val="283297916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847528" y="548680"/>
            <a:ext cx="8928992" cy="4392488"/>
          </a:xfrm>
        </p:spPr>
        <p:txBody>
          <a:bodyPr>
            <a:normAutofit fontScale="92500" lnSpcReduction="20000"/>
          </a:bodyPr>
          <a:lstStyle/>
          <a:p>
            <a:r>
              <a:rPr lang="tr-TR" b="1" dirty="0">
                <a:solidFill>
                  <a:schemeClr val="tx1"/>
                </a:solidFill>
              </a:rPr>
              <a:t>MATEMATİK KULÜBÜ KURULARAK 9. SINIF VE 10. SINIF DÜZEYİNDE ÇALIŞMALAR YAPILACAKTIR.</a:t>
            </a:r>
          </a:p>
          <a:p>
            <a:pPr marL="342900" indent="-342900">
              <a:buFont typeface="Wingdings" panose="05000000000000000000" pitchFamily="2" charset="2"/>
              <a:buChar char="Ø"/>
            </a:pPr>
            <a:r>
              <a:rPr lang="tr-TR" b="1" dirty="0">
                <a:solidFill>
                  <a:schemeClr val="tx1"/>
                </a:solidFill>
              </a:rPr>
              <a:t>KULÜBÜN BİR PANOSU OLACAK BU PANODA MATEMATİK İLE İLGİLİ BİLGİLER PAYLAŞILACAKTIR. BU PANODA AYIN SORUSU İSİMLİ YENİ NESİL SORULAR PAYLAŞILACAKTIR. İLK ÇÖZEN ÖĞRENCİ ÖDÜLLENDİRİLECEKTİR.</a:t>
            </a:r>
          </a:p>
          <a:p>
            <a:pPr marL="342900" indent="-342900">
              <a:buFont typeface="Wingdings" panose="05000000000000000000" pitchFamily="2" charset="2"/>
              <a:buChar char="Ø"/>
            </a:pPr>
            <a:r>
              <a:rPr lang="tr-TR" b="1" dirty="0">
                <a:solidFill>
                  <a:schemeClr val="tx1"/>
                </a:solidFill>
              </a:rPr>
              <a:t>MATEMATİK İLE İLGİLİ KİTAP OKUMALARI YAPILACAKTIR</a:t>
            </a:r>
            <a:r>
              <a:rPr lang="tr-TR" b="1" dirty="0" smtClean="0">
                <a:solidFill>
                  <a:schemeClr val="tx1"/>
                </a:solidFill>
              </a:rPr>
              <a:t>.</a:t>
            </a:r>
          </a:p>
          <a:p>
            <a:pPr marL="342900" indent="-342900">
              <a:buFont typeface="Wingdings" panose="05000000000000000000" pitchFamily="2" charset="2"/>
              <a:buChar char="Ø"/>
            </a:pPr>
            <a:r>
              <a:rPr lang="tr-TR" b="1" dirty="0" smtClean="0">
                <a:solidFill>
                  <a:schemeClr val="tx1"/>
                </a:solidFill>
              </a:rPr>
              <a:t>9. sınıf ve 10. sınıflar arasında ödüllü bilgi </a:t>
            </a:r>
            <a:r>
              <a:rPr lang="tr-TR" b="1" smtClean="0">
                <a:solidFill>
                  <a:schemeClr val="tx1"/>
                </a:solidFill>
              </a:rPr>
              <a:t>yarışması yapılacaktır.</a:t>
            </a:r>
            <a:endParaRPr lang="tr-TR" b="1" dirty="0">
              <a:solidFill>
                <a:schemeClr val="tx1"/>
              </a:solidFill>
            </a:endParaRPr>
          </a:p>
          <a:p>
            <a:pPr marL="342900" indent="-342900">
              <a:buFont typeface="Wingdings" panose="05000000000000000000" pitchFamily="2" charset="2"/>
              <a:buChar char="Ø"/>
            </a:pPr>
            <a:r>
              <a:rPr lang="tr-TR" b="1" dirty="0">
                <a:solidFill>
                  <a:schemeClr val="tx1"/>
                </a:solidFill>
              </a:rPr>
              <a:t>9 VE 10. SINIFLARIMIZ KANGURU VE ZEKA OYUNLARI ÇALIŞMALARINA YÖNLENDİRİLECEKTİR.</a:t>
            </a:r>
          </a:p>
          <a:p>
            <a:pPr marL="342900" indent="-342900">
              <a:buFont typeface="Wingdings" panose="05000000000000000000" pitchFamily="2" charset="2"/>
              <a:buChar char="Ø"/>
            </a:pPr>
            <a:r>
              <a:rPr lang="tr-TR" b="1" dirty="0">
                <a:solidFill>
                  <a:schemeClr val="tx1"/>
                </a:solidFill>
              </a:rPr>
              <a:t>BELİRLİ PERİYOTLARLA ÖĞRENCİLERE BİLİM VE TEKNOLOJİDEKİ YENİLİKLERİ İÇEREN (PODCAST)SESLİ BLOKLAR HAZIRLANARAK UYGUN GÖRÜLEN MECRALARDA PAYLAŞILACAKTIR.</a:t>
            </a:r>
          </a:p>
          <a:p>
            <a:pPr marL="342900" indent="-342900">
              <a:buFont typeface="Wingdings" panose="05000000000000000000" pitchFamily="2" charset="2"/>
              <a:buChar char="Ø"/>
            </a:pPr>
            <a:endParaRPr lang="tr-TR" dirty="0"/>
          </a:p>
          <a:p>
            <a:endParaRPr lang="tr-TR" dirty="0"/>
          </a:p>
        </p:txBody>
      </p:sp>
    </p:spTree>
    <p:extLst>
      <p:ext uri="{BB962C8B-B14F-4D97-AF65-F5344CB8AC3E}">
        <p14:creationId xmlns:p14="http://schemas.microsoft.com/office/powerpoint/2010/main" val="1086175785"/>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27448" y="116632"/>
            <a:ext cx="10369152" cy="1828800"/>
          </a:xfrm>
        </p:spPr>
        <p:txBody>
          <a:bodyPr/>
          <a:lstStyle/>
          <a:p>
            <a:r>
              <a:rPr lang="tr-TR" b="1">
                <a:solidFill>
                  <a:schemeClr val="accent5">
                    <a:lumMod val="50000"/>
                  </a:schemeClr>
                </a:solidFill>
              </a:rPr>
              <a:t>MATEMATİK ZÜMRESİ</a:t>
            </a:r>
            <a:endParaRPr lang="tr-TR" b="1" dirty="0">
              <a:solidFill>
                <a:schemeClr val="accent5">
                  <a:lumMod val="50000"/>
                </a:schemeClr>
              </a:solidFill>
            </a:endParaRPr>
          </a:p>
        </p:txBody>
      </p:sp>
    </p:spTree>
    <p:extLst>
      <p:ext uri="{BB962C8B-B14F-4D97-AF65-F5344CB8AC3E}">
        <p14:creationId xmlns:p14="http://schemas.microsoft.com/office/powerpoint/2010/main" val="4004239392"/>
      </p:ext>
    </p:extLst>
  </p:cSld>
  <p:clrMapOvr>
    <a:masterClrMapping/>
  </p:clrMapOvr>
  <p:transition spd="slow">
    <p:push dir="u"/>
  </p:transition>
</p:sld>
</file>

<file path=ppt/theme/theme1.xml><?xml version="1.0" encoding="utf-8"?>
<a:theme xmlns:a="http://schemas.openxmlformats.org/drawingml/2006/main" name="Damla">
  <a:themeElements>
    <a:clrScheme name="Daml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is Teması">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is Teması">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9EDF6667-B669-49A4-BBE6-2132BA71C0C7}">
  <ds:schemaRefs>
    <ds:schemaRef ds:uri="http://schemas.microsoft.com/sharepoint/v3/contenttype/forms"/>
  </ds:schemaRefs>
</ds:datastoreItem>
</file>

<file path=customXml/itemProps2.xml><?xml version="1.0" encoding="utf-8"?>
<ds:datastoreItem xmlns:ds="http://schemas.openxmlformats.org/officeDocument/2006/customXml" ds:itemID="{4A369AEE-D726-45B1-ACA9-0D6048C368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DA15C6C-6BB6-4DB6-B7D6-7F14EAB2CC5C}">
  <ds:schemaRefs>
    <ds:schemaRef ds:uri="http://purl.org/dc/elements/1.1/"/>
    <ds:schemaRef ds:uri="http://schemas.microsoft.com/office/2006/documentManagement/types"/>
    <ds:schemaRef ds:uri="http://schemas.openxmlformats.org/package/2006/metadata/core-properties"/>
    <ds:schemaRef ds:uri="http://schemas.microsoft.com/office/infopath/2007/PartnerControls"/>
    <ds:schemaRef ds:uri="40262f94-9f35-4ac3-9a90-690165a166b7"/>
    <ds:schemaRef ds:uri="http://purl.org/dc/terms/"/>
    <ds:schemaRef ds:uri="a4f35948-e619-41b3-aa29-22878b09cfd2"/>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TM04033925[[fn=Damla]]</Template>
  <TotalTime>1296</TotalTime>
  <Words>165</Words>
  <Application>Microsoft Office PowerPoint</Application>
  <PresentationFormat>Geniş ekran</PresentationFormat>
  <Paragraphs>26</Paragraphs>
  <Slides>8</Slides>
  <Notes>2</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vt:i4>
      </vt:variant>
    </vt:vector>
  </HeadingPairs>
  <TitlesOfParts>
    <vt:vector size="15" baseType="lpstr">
      <vt:lpstr>Arial</vt:lpstr>
      <vt:lpstr>Calibri</vt:lpstr>
      <vt:lpstr>Segoe Print</vt:lpstr>
      <vt:lpstr>Times New Roman</vt:lpstr>
      <vt:lpstr>Tw Cen MT</vt:lpstr>
      <vt:lpstr>Wingdings</vt:lpstr>
      <vt:lpstr>Damla</vt:lpstr>
      <vt:lpstr>2022-2023  Eğitim-Öğretim Yılı  MATEMATİK I.Dönem Sonu Akademik Bülteni</vt:lpstr>
      <vt:lpstr>PowerPoint Sunusu</vt:lpstr>
      <vt:lpstr> TYT-AYT ÇALIŞMALARI  11.Sınıflar düzeyinde;   11. Sınıflarda bizim sınav grubumuzdur. Derslerde AYT konuları işlenirken kurslarda TYT nin başlangıcı yapılacak bu yaz kursları ile birlikte TYT matematik konularını eylül ayında bitirmeyi planlıyoruz. Geometri konularına dönem içinde giriş yapılmayacak. Yaz kursunda üçgen ve analitik anlatılmasını planlıyoruz.      *</vt:lpstr>
      <vt:lpstr>PowerPoint Sunusu</vt:lpstr>
      <vt:lpstr>PowerPoint Sunusu</vt:lpstr>
      <vt:lpstr>PowerPoint Sunusu</vt:lpstr>
      <vt:lpstr>PowerPoint Sunusu</vt:lpstr>
      <vt:lpstr>MATEMATİK ZÜMRESİ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Başlık düzeni</dc:title>
  <dc:creator>Windows Kullanıcısı</dc:creator>
  <cp:lastModifiedBy>HAVAGÜL</cp:lastModifiedBy>
  <cp:revision>181</cp:revision>
  <dcterms:created xsi:type="dcterms:W3CDTF">2020-01-08T18:41:03Z</dcterms:created>
  <dcterms:modified xsi:type="dcterms:W3CDTF">2023-09-07T08:02:17Z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TC038961019991</vt:lpwstr>
  </property>
  <property fmtid="{D5CDD505-2E9C-101B-9397-08002B2CF9AE}" pid="3" name="ContentTypeId">
    <vt:lpwstr>0x010100AA3F7D94069FF64A86F7DFF56D60E3BE</vt:lpwstr>
  </property>
</Properties>
</file>