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0" r:id="rId4"/>
    <p:sldId id="272" r:id="rId5"/>
    <p:sldId id="273" r:id="rId6"/>
    <p:sldId id="274" r:id="rId7"/>
    <p:sldId id="275" r:id="rId8"/>
    <p:sldId id="257" r:id="rId9"/>
    <p:sldId id="268" r:id="rId10"/>
    <p:sldId id="264" r:id="rId11"/>
    <p:sldId id="262" r:id="rId12"/>
    <p:sldId id="261" r:id="rId13"/>
    <p:sldId id="266" r:id="rId14"/>
    <p:sldId id="259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58F2D-3D64-4A78-B4A6-CE0B2270C1A5}" type="datetimeFigureOut">
              <a:rPr lang="tr-TR" smtClean="0"/>
              <a:t>19.09.2023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0ADC-346D-4796-B46D-AE276A6A39D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58F2D-3D64-4A78-B4A6-CE0B2270C1A5}" type="datetimeFigureOut">
              <a:rPr lang="tr-TR" smtClean="0"/>
              <a:t>19.09.2023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0ADC-346D-4796-B46D-AE276A6A39D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58F2D-3D64-4A78-B4A6-CE0B2270C1A5}" type="datetimeFigureOut">
              <a:rPr lang="tr-TR" smtClean="0"/>
              <a:t>19.09.2023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0ADC-346D-4796-B46D-AE276A6A39D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58F2D-3D64-4A78-B4A6-CE0B2270C1A5}" type="datetimeFigureOut">
              <a:rPr lang="tr-TR" smtClean="0"/>
              <a:t>19.09.2023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0ADC-346D-4796-B46D-AE276A6A39D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58F2D-3D64-4A78-B4A6-CE0B2270C1A5}" type="datetimeFigureOut">
              <a:rPr lang="tr-TR" smtClean="0"/>
              <a:t>19.09.2023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0ADC-346D-4796-B46D-AE276A6A39D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58F2D-3D64-4A78-B4A6-CE0B2270C1A5}" type="datetimeFigureOut">
              <a:rPr lang="tr-TR" smtClean="0"/>
              <a:t>19.09.2023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0ADC-346D-4796-B46D-AE276A6A39D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58F2D-3D64-4A78-B4A6-CE0B2270C1A5}" type="datetimeFigureOut">
              <a:rPr lang="tr-TR" smtClean="0"/>
              <a:t>19.09.2023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0ADC-346D-4796-B46D-AE276A6A39D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58F2D-3D64-4A78-B4A6-CE0B2270C1A5}" type="datetimeFigureOut">
              <a:rPr lang="tr-TR" smtClean="0"/>
              <a:t>19.09.2023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0ADC-346D-4796-B46D-AE276A6A39D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58F2D-3D64-4A78-B4A6-CE0B2270C1A5}" type="datetimeFigureOut">
              <a:rPr lang="tr-TR" smtClean="0"/>
              <a:t>19.09.2023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0ADC-346D-4796-B46D-AE276A6A39D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58F2D-3D64-4A78-B4A6-CE0B2270C1A5}" type="datetimeFigureOut">
              <a:rPr lang="tr-TR" smtClean="0"/>
              <a:t>19.09.2023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0ADC-346D-4796-B46D-AE276A6A39D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58F2D-3D64-4A78-B4A6-CE0B2270C1A5}" type="datetimeFigureOut">
              <a:rPr lang="tr-TR" smtClean="0"/>
              <a:t>19.09.2023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0ADC-346D-4796-B46D-AE276A6A39D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58F2D-3D64-4A78-B4A6-CE0B2270C1A5}" type="datetimeFigureOut">
              <a:rPr lang="tr-TR" smtClean="0"/>
              <a:t>19.09.2023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A0ADC-346D-4796-B46D-AE276A6A39D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-324544" y="837927"/>
            <a:ext cx="8782744" cy="1470025"/>
          </a:xfrm>
        </p:spPr>
        <p:txBody>
          <a:bodyPr>
            <a:noAutofit/>
          </a:bodyPr>
          <a:lstStyle/>
          <a:p>
            <a:r>
              <a:rPr lang="tr-TR" sz="3200" dirty="0" smtClean="0"/>
              <a:t>2023-2024 </a:t>
            </a:r>
            <a:r>
              <a:rPr lang="tr-TR" sz="3200" dirty="0"/>
              <a:t>EĞİTİM ÖĞRETİM YILI </a:t>
            </a:r>
            <a:br>
              <a:rPr lang="tr-TR" sz="3200" dirty="0"/>
            </a:br>
            <a:r>
              <a:rPr lang="tr-TR" sz="3200" dirty="0"/>
              <a:t>ŞEHİT ERHAN DURAL KAİHL</a:t>
            </a:r>
            <a:br>
              <a:rPr lang="tr-TR" sz="3200" dirty="0"/>
            </a:br>
            <a:r>
              <a:rPr lang="tr-TR" sz="3200" dirty="0"/>
              <a:t>FEN BİLİMLERİ ZÜMRESİ </a:t>
            </a:r>
            <a:br>
              <a:rPr lang="tr-TR" sz="3200" dirty="0"/>
            </a:br>
            <a:r>
              <a:rPr lang="tr-TR" sz="3200" dirty="0"/>
              <a:t>FAALİYET PROGRAMI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23962" y="1431652"/>
            <a:ext cx="7940526" cy="1752600"/>
          </a:xfrm>
        </p:spPr>
        <p:txBody>
          <a:bodyPr/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1026" name="Picture 2" descr="Fen Bilgisi - Fen Bilimleri - Fen ve Teknoloji - Özel Ders - Ankara - LGS">
            <a:extLst>
              <a:ext uri="{FF2B5EF4-FFF2-40B4-BE49-F238E27FC236}">
                <a16:creationId xmlns:a16="http://schemas.microsoft.com/office/drawing/2014/main" xmlns="" id="{74EEFE1D-C3A6-A151-20A9-85E86DCE0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392" y="2852936"/>
            <a:ext cx="7113646" cy="357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LGS ÇALIŞMALARI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Okul ve  DYK kursları paralel olarak </a:t>
            </a:r>
            <a:r>
              <a:rPr lang="tr-TR" dirty="0" smtClean="0"/>
              <a:t>ilerleyecek. Okulda </a:t>
            </a:r>
            <a:r>
              <a:rPr lang="tr-TR" dirty="0"/>
              <a:t>öğrenilen kazanımlar kurslarda </a:t>
            </a:r>
            <a:r>
              <a:rPr lang="tr-TR" dirty="0" smtClean="0"/>
              <a:t>pekiştirilecek.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Öğrenme eksiği ve güçlüğü olan öğrenciler koç </a:t>
            </a:r>
            <a:r>
              <a:rPr lang="tr-TR" dirty="0" smtClean="0"/>
              <a:t>öğretmenin </a:t>
            </a:r>
            <a:r>
              <a:rPr lang="tr-TR" dirty="0"/>
              <a:t>de işbirliğiyle ileriye taşınacak. </a:t>
            </a:r>
          </a:p>
        </p:txBody>
      </p:sp>
    </p:spTree>
    <p:extLst>
      <p:ext uri="{BB962C8B-B14F-4D97-AF65-F5344CB8AC3E}">
        <p14:creationId xmlns:p14="http://schemas.microsoft.com/office/powerpoint/2010/main" val="4145136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KAYNAK TAKİBİ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Sene başında belirlenen her sınıf düzeyine uygun kaynaklar takibi yapılacak ayrıca kurslarda kullanılacak KKD (Kazanım kavrama denemeleri) çözülecek.</a:t>
            </a:r>
          </a:p>
        </p:txBody>
      </p:sp>
    </p:spTree>
    <p:extLst>
      <p:ext uri="{BB962C8B-B14F-4D97-AF65-F5344CB8AC3E}">
        <p14:creationId xmlns:p14="http://schemas.microsoft.com/office/powerpoint/2010/main" val="3980092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KOÇLUK ÇALIŞMALARI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Koçluğunu takip ettiğimiz öğrenci grubuyla yoğun çalışmalar yapılacak</a:t>
            </a:r>
            <a:r>
              <a:rPr lang="tr-TR" dirty="0" smtClean="0"/>
              <a:t>. </a:t>
            </a:r>
            <a:r>
              <a:rPr lang="tr-TR" dirty="0"/>
              <a:t>D</a:t>
            </a:r>
            <a:r>
              <a:rPr lang="tr-TR" dirty="0" smtClean="0"/>
              <a:t>ers </a:t>
            </a:r>
            <a:r>
              <a:rPr lang="tr-TR" dirty="0"/>
              <a:t>takibi soru çözme teknikleri yardımcı kaynak tespiti noktasında birebir çalışılacak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566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DENEME SINAVI ANALİZLERİ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Deneme sınavı soruları çözülecek</a:t>
            </a:r>
            <a:r>
              <a:rPr lang="tr-TR" dirty="0" smtClean="0"/>
              <a:t>. Yanlış </a:t>
            </a:r>
            <a:r>
              <a:rPr lang="tr-TR" dirty="0"/>
              <a:t>yapılan sorular üzerinden eksiklikler belirlenecek.</a:t>
            </a:r>
          </a:p>
        </p:txBody>
      </p:sp>
    </p:spTree>
    <p:extLst>
      <p:ext uri="{BB962C8B-B14F-4D97-AF65-F5344CB8AC3E}">
        <p14:creationId xmlns:p14="http://schemas.microsoft.com/office/powerpoint/2010/main" val="11700795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65392"/>
            <a:ext cx="8229600" cy="1143000"/>
          </a:xfrm>
        </p:spPr>
        <p:txBody>
          <a:bodyPr/>
          <a:lstStyle/>
          <a:p>
            <a:r>
              <a:rPr lang="tr-TR" dirty="0"/>
              <a:t>TEŞEKKÜRLER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/>
              <a:t>SOSYAL FAALİYETLER</a:t>
            </a:r>
            <a:br>
              <a:rPr lang="tr-TR" dirty="0"/>
            </a:br>
            <a:endParaRPr lang="tr-TR" dirty="0"/>
          </a:p>
        </p:txBody>
      </p:sp>
      <p:pic>
        <p:nvPicPr>
          <p:cNvPr id="11266" name="Picture 2" descr="Fen Bilimleri &amp; Matematik | Özel Ders Vakti">
            <a:extLst>
              <a:ext uri="{FF2B5EF4-FFF2-40B4-BE49-F238E27FC236}">
                <a16:creationId xmlns:a16="http://schemas.microsoft.com/office/drawing/2014/main" xmlns="" id="{7EB0D809-791C-6F8F-322E-26F9803AF6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925" y="1484784"/>
            <a:ext cx="5010150" cy="501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en Bilimleri Güneş Sistemi Modelleri">
            <a:extLst>
              <a:ext uri="{FF2B5EF4-FFF2-40B4-BE49-F238E27FC236}">
                <a16:creationId xmlns:a16="http://schemas.microsoft.com/office/drawing/2014/main" xmlns="" id="{ACB7C99B-7A97-2B1B-F83B-82644A54244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44824"/>
            <a:ext cx="8057054" cy="4209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Ürün Sergisi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0426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38F067AF-A720-36B6-5AAC-35B5BEABB8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9592" y="332656"/>
            <a:ext cx="7772400" cy="1470025"/>
          </a:xfrm>
        </p:spPr>
        <p:txBody>
          <a:bodyPr/>
          <a:lstStyle/>
          <a:p>
            <a:r>
              <a:rPr lang="tr-TR" dirty="0"/>
              <a:t>FENVİVOR TURNUVALARI</a:t>
            </a:r>
          </a:p>
        </p:txBody>
      </p:sp>
      <p:pic>
        <p:nvPicPr>
          <p:cNvPr id="5122" name="Picture 2" descr="Bahar Şenlikleri Yarışmaları - Öğretmen Füsun Erdemir Mesleki ve Teknik  Anadolu Lisesi">
            <a:extLst>
              <a:ext uri="{FF2B5EF4-FFF2-40B4-BE49-F238E27FC236}">
                <a16:creationId xmlns:a16="http://schemas.microsoft.com/office/drawing/2014/main" xmlns="" id="{2CD6F5EC-7ECF-4F4D-8B6A-5887FE9296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32856"/>
            <a:ext cx="7928958" cy="4247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7112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5FE0C904-A7D1-996C-01AB-509EB1FAD9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84187"/>
            <a:ext cx="7772400" cy="1470025"/>
          </a:xfrm>
        </p:spPr>
        <p:txBody>
          <a:bodyPr/>
          <a:lstStyle/>
          <a:p>
            <a:r>
              <a:rPr lang="tr-TR" dirty="0" err="1"/>
              <a:t>Tübitak</a:t>
            </a:r>
            <a:r>
              <a:rPr lang="tr-TR" dirty="0"/>
              <a:t> </a:t>
            </a:r>
            <a:r>
              <a:rPr lang="tr-TR" dirty="0" smtClean="0"/>
              <a:t>4006 Projeleri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C5170FE7-17EE-D244-5093-4680D768B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1112" y="2487586"/>
            <a:ext cx="5065407" cy="949727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6146" name="Picture 2" descr="TÜBİTAK 4006 Bilim Fuarları'nda Çankaya'nın Büyük Başarısı">
            <a:extLst>
              <a:ext uri="{FF2B5EF4-FFF2-40B4-BE49-F238E27FC236}">
                <a16:creationId xmlns:a16="http://schemas.microsoft.com/office/drawing/2014/main" xmlns="" id="{832693D2-E320-CC71-51C4-C60DC878DC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34946"/>
            <a:ext cx="7236296" cy="4080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8381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611A84DE-F656-4560-644C-E327E0E4F0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/>
          <a:lstStyle/>
          <a:p>
            <a:r>
              <a:rPr lang="tr-TR" dirty="0"/>
              <a:t>Tema Vakfı Doğa Eğitim Programları ve Projeleri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E3750525-A06F-75DC-1643-72370FCF4D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7170" name="Picture 2" descr="Minik Tema, Yavru Tema, Ortaokul Tema Projesi">
            <a:extLst>
              <a:ext uri="{FF2B5EF4-FFF2-40B4-BE49-F238E27FC236}">
                <a16:creationId xmlns:a16="http://schemas.microsoft.com/office/drawing/2014/main" xmlns="" id="{584D804E-BD76-65AA-64BB-0540D788B1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204864"/>
            <a:ext cx="7772400" cy="4370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183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CCC92973-256E-44CB-D60B-669A8F6723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7584" y="548680"/>
            <a:ext cx="7772400" cy="1470025"/>
          </a:xfrm>
        </p:spPr>
        <p:txBody>
          <a:bodyPr/>
          <a:lstStyle/>
          <a:p>
            <a:r>
              <a:rPr lang="tr-TR" dirty="0"/>
              <a:t>ETWİNNİNG PROJESİ</a:t>
            </a:r>
          </a:p>
        </p:txBody>
      </p:sp>
      <p:pic>
        <p:nvPicPr>
          <p:cNvPr id="8194" name="Picture 2" descr="eEYY – Modül 1 / Eğitimde Dönüşüm ve eTwinning Nedir ? | eTwinning Online  Eğitimler">
            <a:extLst>
              <a:ext uri="{FF2B5EF4-FFF2-40B4-BE49-F238E27FC236}">
                <a16:creationId xmlns:a16="http://schemas.microsoft.com/office/drawing/2014/main" xmlns="" id="{57EDF199-C248-A705-89C7-6B33277845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132856"/>
            <a:ext cx="5940152" cy="4068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584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>AKADEMİK FAALİYETLER</a:t>
            </a:r>
            <a:br>
              <a:rPr lang="tr-TR" dirty="0"/>
            </a:br>
            <a:endParaRPr lang="tr-TR" dirty="0"/>
          </a:p>
        </p:txBody>
      </p:sp>
      <p:pic>
        <p:nvPicPr>
          <p:cNvPr id="12292" name="Picture 4" descr="İstatistik Soru Çözümü Yaptırma - Ödevcim Akademik (Ücretli Ödev Yapımı)">
            <a:extLst>
              <a:ext uri="{FF2B5EF4-FFF2-40B4-BE49-F238E27FC236}">
                <a16:creationId xmlns:a16="http://schemas.microsoft.com/office/drawing/2014/main" xmlns="" id="{8E60281C-A1BD-EA78-C5F4-5BE3DFE67E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780928"/>
            <a:ext cx="6120680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ÜNİTE DEĞERLENDİRME SINAVLARI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Her ünitenin sonunda eksik öğrenmeleri tespit etmek için ÜDS </a:t>
            </a:r>
            <a:r>
              <a:rPr lang="tr-TR" dirty="0" err="1"/>
              <a:t>ler</a:t>
            </a:r>
            <a:r>
              <a:rPr lang="tr-TR" dirty="0"/>
              <a:t> yapılacak.</a:t>
            </a:r>
          </a:p>
          <a:p>
            <a:pPr marL="0" indent="0">
              <a:buNone/>
            </a:pPr>
            <a:r>
              <a:rPr lang="tr-TR" dirty="0"/>
              <a:t>Eksikleri olan öğrenciler takip edilecek.</a:t>
            </a:r>
          </a:p>
        </p:txBody>
      </p:sp>
    </p:spTree>
    <p:extLst>
      <p:ext uri="{BB962C8B-B14F-4D97-AF65-F5344CB8AC3E}">
        <p14:creationId xmlns:p14="http://schemas.microsoft.com/office/powerpoint/2010/main" val="372048813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133</Words>
  <Application>Microsoft Office PowerPoint</Application>
  <PresentationFormat>Ekran Gösterisi (4:3)</PresentationFormat>
  <Paragraphs>22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2023-2024 EĞİTİM ÖĞRETİM YILI  ŞEHİT ERHAN DURAL KAİHL FEN BİLİMLERİ ZÜMRESİ  FAALİYET PROGRAMI</vt:lpstr>
      <vt:lpstr>SOSYAL FAALİYETLER </vt:lpstr>
      <vt:lpstr>Ürün Sergisi</vt:lpstr>
      <vt:lpstr>FENVİVOR TURNUVALARI</vt:lpstr>
      <vt:lpstr>Tübitak 4006 Projeleri</vt:lpstr>
      <vt:lpstr>Tema Vakfı Doğa Eğitim Programları ve Projeleri</vt:lpstr>
      <vt:lpstr>ETWİNNİNG PROJESİ</vt:lpstr>
      <vt:lpstr>    AKADEMİK FAALİYETLER </vt:lpstr>
      <vt:lpstr>ÜNİTE DEĞERLENDİRME SINAVLARI </vt:lpstr>
      <vt:lpstr>LGS ÇALIŞMALARI </vt:lpstr>
      <vt:lpstr>KAYNAK TAKİBİ </vt:lpstr>
      <vt:lpstr>KOÇLUK ÇALIŞMALARI </vt:lpstr>
      <vt:lpstr>DENEME SINAVI ANALİZLERİ </vt:lpstr>
      <vt:lpstr>TEŞEKKÜRLER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2022-2023  EĞİTİM ÖĞRETİM YILI ŞEHİT ERHAN DURAL KAİHL FEN BİLİMLERİ ZÜMRESİ  FAALİYET PROGRAMI</dc:title>
  <dc:creator>userpc</dc:creator>
  <cp:lastModifiedBy>ASUS</cp:lastModifiedBy>
  <cp:revision>9</cp:revision>
  <dcterms:created xsi:type="dcterms:W3CDTF">2022-10-01T18:07:57Z</dcterms:created>
  <dcterms:modified xsi:type="dcterms:W3CDTF">2023-09-19T20:33:50Z</dcterms:modified>
</cp:coreProperties>
</file>