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0" r:id="rId4"/>
    <p:sldId id="273" r:id="rId5"/>
    <p:sldId id="269" r:id="rId6"/>
    <p:sldId id="275" r:id="rId7"/>
    <p:sldId id="276" r:id="rId8"/>
    <p:sldId id="272" r:id="rId9"/>
    <p:sldId id="278" r:id="rId10"/>
    <p:sldId id="274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99" r:id="rId19"/>
    <p:sldId id="287" r:id="rId20"/>
    <p:sldId id="292" r:id="rId21"/>
    <p:sldId id="293" r:id="rId22"/>
    <p:sldId id="288" r:id="rId23"/>
    <p:sldId id="289" r:id="rId24"/>
    <p:sldId id="290" r:id="rId25"/>
    <p:sldId id="291" r:id="rId26"/>
    <p:sldId id="294" r:id="rId27"/>
    <p:sldId id="295" r:id="rId28"/>
    <p:sldId id="296" r:id="rId29"/>
    <p:sldId id="30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68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4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20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85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33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95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99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21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89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67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7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8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98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45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42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46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FFFA11-C6DD-4589-93B6-49DC4AD933D2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3CCC5F-1749-474C-BCE7-0E4FE03536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29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8B49E0-7E70-B2A4-7111-0D1E0134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22"/>
            <a:ext cx="12046226" cy="672547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BEDEN EĞİTİMİ VE SPOR</a:t>
            </a:r>
            <a:br>
              <a:rPr lang="tr-TR" dirty="0"/>
            </a:br>
            <a:r>
              <a:rPr lang="tr-TR" dirty="0"/>
              <a:t>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79D9A6-8343-AEAA-134C-7773B69B9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"/>
          <a:stretch/>
        </p:blipFill>
        <p:spPr bwMode="auto">
          <a:xfrm>
            <a:off x="4055164" y="399086"/>
            <a:ext cx="4081671" cy="35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5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01AAFE-5920-65BA-3221-A85E7BC0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2B7BFF3-76DB-DE52-DE8E-F8C1EDB56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5CE149F-909D-2BCD-FF48-D85BFA570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4708C13-9758-7E92-A64F-34671A7E8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5ACCF2D-4872-9E9F-F5B2-91287423D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48D3BE-CA36-31DF-A269-79E0BFE4F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AEE8593-D84E-3C35-50A8-D3054C2E2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C0BCA55-0080-FE29-F449-E0F1E6319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974AA79F-B906-6F84-ECAD-AD7DAE1DE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1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44EA6-9204-E956-28CD-7FBFF59B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91" y="2313758"/>
            <a:ext cx="10243618" cy="1507067"/>
          </a:xfrm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Resmi törenler ve şenliklerimiz</a:t>
            </a:r>
          </a:p>
        </p:txBody>
      </p:sp>
    </p:spTree>
    <p:extLst>
      <p:ext uri="{BB962C8B-B14F-4D97-AF65-F5344CB8AC3E}">
        <p14:creationId xmlns:p14="http://schemas.microsoft.com/office/powerpoint/2010/main" val="36496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000">
              <a:schemeClr val="accent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67711BB-F24C-8FF6-F388-3920D13AB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8" y="685800"/>
            <a:ext cx="5807776" cy="5741504"/>
          </a:xfrm>
        </p:spPr>
      </p:pic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41CE19E0-356E-7D3A-1E57-7512FDAF7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946">
            <a:off x="496820" y="2004935"/>
            <a:ext cx="5502224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F63F46-5501-DED4-98D0-D42E36C1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B88D6AED-8A5D-2D82-BD6C-4B973B8AF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204">
            <a:off x="329784" y="464696"/>
            <a:ext cx="11647357" cy="5966084"/>
          </a:xfrm>
        </p:spPr>
      </p:pic>
    </p:spTree>
    <p:extLst>
      <p:ext uri="{BB962C8B-B14F-4D97-AF65-F5344CB8AC3E}">
        <p14:creationId xmlns:p14="http://schemas.microsoft.com/office/powerpoint/2010/main" val="345787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00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4CD8EE4-3F5D-DCE4-70B5-6A8324014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522">
            <a:off x="344774" y="685800"/>
            <a:ext cx="11422505" cy="5520128"/>
          </a:xfrm>
        </p:spPr>
      </p:pic>
    </p:spTree>
    <p:extLst>
      <p:ext uri="{BB962C8B-B14F-4D97-AF65-F5344CB8AC3E}">
        <p14:creationId xmlns:p14="http://schemas.microsoft.com/office/powerpoint/2010/main" val="104901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rgbClr val="C000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4D5155D-3EE5-4824-BB99-309B8FC52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640">
            <a:off x="3508443" y="723125"/>
            <a:ext cx="7526759" cy="3466718"/>
          </a:xfrm>
        </p:spPr>
      </p:pic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ADB2BA12-6561-E8D2-9A0E-31D9552FE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3262"/>
            <a:ext cx="553137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7030A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40A57B4-0571-BBD8-600C-DC92BF0E8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224852"/>
            <a:ext cx="11362544" cy="6400800"/>
          </a:xfrm>
        </p:spPr>
      </p:pic>
    </p:spTree>
    <p:extLst>
      <p:ext uri="{BB962C8B-B14F-4D97-AF65-F5344CB8AC3E}">
        <p14:creationId xmlns:p14="http://schemas.microsoft.com/office/powerpoint/2010/main" val="234830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accent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28B39B8-3BC0-2189-985D-38789E2CA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756">
            <a:off x="5580637" y="1818096"/>
            <a:ext cx="6082226" cy="4090676"/>
          </a:xfrm>
        </p:spPr>
      </p:pic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E48D7943-9413-374C-A072-32CA1DE3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641">
            <a:off x="229191" y="420343"/>
            <a:ext cx="551638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9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C317D2D-80BF-7A05-43F6-ADAAC780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064">
            <a:off x="180637" y="266076"/>
            <a:ext cx="5618993" cy="3614738"/>
          </a:xfrm>
        </p:spPr>
      </p:pic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82361AD9-6616-078A-FFF3-9E0EC22A5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028">
            <a:off x="6230303" y="2524223"/>
            <a:ext cx="561946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FF00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DC1AB4-9440-A837-FE52-9785E642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1242746" cy="1507067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>
                <a:solidFill>
                  <a:srgbClr val="FFFF00"/>
                </a:solidFill>
              </a:rPr>
              <a:t>2023-2024 yapılacak etkinlikler ve tarihleri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9FB5EB-F4C1-BF58-963E-C4F1AEB7E31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829105">
            <a:off x="684212" y="685800"/>
            <a:ext cx="10798254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00B0F0"/>
                </a:solidFill>
              </a:rPr>
              <a:t>                             Uyum Haftası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</a:t>
            </a:r>
            <a:r>
              <a:rPr lang="tr-TR" sz="2800" b="1" dirty="0">
                <a:solidFill>
                  <a:srgbClr val="7030A0"/>
                </a:solidFill>
              </a:rPr>
              <a:t>29 Ekim                                                       </a:t>
            </a:r>
            <a:r>
              <a:rPr lang="tr-TR" sz="2800" b="1" dirty="0">
                <a:solidFill>
                  <a:srgbClr val="FFFF00"/>
                </a:solidFill>
              </a:rPr>
              <a:t>23 Nisan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	                                 </a:t>
            </a:r>
            <a:r>
              <a:rPr lang="tr-TR" sz="2800" b="1" dirty="0">
                <a:solidFill>
                  <a:schemeClr val="accent4">
                    <a:lumMod val="50000"/>
                  </a:schemeClr>
                </a:solidFill>
              </a:rPr>
              <a:t>24 Kasım                           </a:t>
            </a: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19 Mayıs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	                         	</a:t>
            </a:r>
            <a:r>
              <a:rPr lang="tr-TR" sz="2800" b="1" dirty="0">
                <a:solidFill>
                  <a:srgbClr val="0070C0"/>
                </a:solidFill>
              </a:rPr>
              <a:t>                                                    </a:t>
            </a:r>
            <a:r>
              <a:rPr lang="tr-TR" sz="2800" b="1" dirty="0" err="1">
                <a:solidFill>
                  <a:srgbClr val="0070C0"/>
                </a:solidFill>
              </a:rPr>
              <a:t>Şed’de</a:t>
            </a:r>
            <a:r>
              <a:rPr lang="tr-TR" sz="2800" b="1" dirty="0">
                <a:solidFill>
                  <a:srgbClr val="0070C0"/>
                </a:solidFill>
              </a:rPr>
              <a:t> Bahar</a:t>
            </a:r>
          </a:p>
        </p:txBody>
      </p:sp>
    </p:spTree>
    <p:extLst>
      <p:ext uri="{BB962C8B-B14F-4D97-AF65-F5344CB8AC3E}">
        <p14:creationId xmlns:p14="http://schemas.microsoft.com/office/powerpoint/2010/main" val="401463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EB24BDB-1DEE-5DE9-5AA2-895059A69EBE}"/>
              </a:ext>
            </a:extLst>
          </p:cNvPr>
          <p:cNvSpPr/>
          <p:nvPr/>
        </p:nvSpPr>
        <p:spPr>
          <a:xfrm>
            <a:off x="883675" y="2967335"/>
            <a:ext cx="10424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Sınıflar arası voleybol turnuvası</a:t>
            </a:r>
          </a:p>
        </p:txBody>
      </p:sp>
    </p:spTree>
    <p:extLst>
      <p:ext uri="{BB962C8B-B14F-4D97-AF65-F5344CB8AC3E}">
        <p14:creationId xmlns:p14="http://schemas.microsoft.com/office/powerpoint/2010/main" val="283813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2291B-46A1-4E91-89BC-E66DB0A5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/>
              <a:t>Hoş geldin  haftası 5. sınıflar yakar top turnuvası</a:t>
            </a:r>
            <a:br>
              <a:rPr lang="tr-TR" sz="6000" b="1" dirty="0"/>
            </a:br>
            <a:endParaRPr lang="tr-TR" sz="6000" b="1" dirty="0"/>
          </a:p>
        </p:txBody>
      </p:sp>
      <p:pic>
        <p:nvPicPr>
          <p:cNvPr id="1026" name="Picture 2" descr="Yakar Top! — Yandex Games servisinde ücretsiz çevrimiçi oyun oynayın">
            <a:extLst>
              <a:ext uri="{FF2B5EF4-FFF2-40B4-BE49-F238E27FC236}">
                <a16:creationId xmlns:a16="http://schemas.microsoft.com/office/drawing/2014/main" id="{0CB677C2-B7C8-6BC5-25EA-55D2410EB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299803"/>
            <a:ext cx="11422505" cy="3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3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85D648-AB58-7ECF-5575-76479921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1337899" cy="1507067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/>
              <a:t>Hoş geldin haftası </a:t>
            </a:r>
            <a:br>
              <a:rPr lang="tr-TR" sz="6000" b="1" dirty="0"/>
            </a:br>
            <a:r>
              <a:rPr lang="tr-TR" sz="6000" b="1" dirty="0"/>
              <a:t>9. sınıflar  </a:t>
            </a:r>
            <a:br>
              <a:rPr lang="tr-TR" sz="6000" b="1" dirty="0"/>
            </a:br>
            <a:r>
              <a:rPr lang="tr-TR" sz="6000" b="1" dirty="0"/>
              <a:t>halat çekme yarışması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64548B2-8363-C3BC-83B7-240524DC4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060" y="296055"/>
            <a:ext cx="64262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0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tx1">
                <a:lumMod val="9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4CE570-6171-E3FA-BFE6-E8F39084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13335">
            <a:off x="674506" y="4314950"/>
            <a:ext cx="11606092" cy="1507067"/>
          </a:xfrm>
        </p:spPr>
        <p:txBody>
          <a:bodyPr/>
          <a:lstStyle/>
          <a:p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29 ekim haftası Bilek güreşi turnuvası</a:t>
            </a:r>
            <a:b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Bilek güreşi grup müsabakalarına Gümüşhane damgası haberi, haberleri,  #Gümüşhane haber">
            <a:extLst>
              <a:ext uri="{FF2B5EF4-FFF2-40B4-BE49-F238E27FC236}">
                <a16:creationId xmlns:a16="http://schemas.microsoft.com/office/drawing/2014/main" id="{02B77E74-BD12-E9DD-181D-F2B23148A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164">
            <a:off x="1990850" y="685800"/>
            <a:ext cx="7527904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ek Güreşi Nasıl Kazanılır? - YouTube">
            <a:extLst>
              <a:ext uri="{FF2B5EF4-FFF2-40B4-BE49-F238E27FC236}">
                <a16:creationId xmlns:a16="http://schemas.microsoft.com/office/drawing/2014/main" id="{7059A2A0-B791-E1A9-17F8-0CD8830B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27" y="50123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4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70FE84-9C40-9D5D-EBBF-3422E12B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620" y="4712184"/>
            <a:ext cx="8394491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</a:t>
            </a:r>
            <a:r>
              <a:rPr lang="tr-TR" sz="4900" b="1" dirty="0">
                <a:solidFill>
                  <a:srgbClr val="FF0000"/>
                </a:solidFill>
              </a:rPr>
              <a:t>24 kasım Dart turnuvası </a:t>
            </a:r>
            <a:br>
              <a:rPr lang="tr-TR" sz="4900" b="1" dirty="0">
                <a:solidFill>
                  <a:srgbClr val="FF0000"/>
                </a:solidFill>
              </a:rPr>
            </a:br>
            <a:r>
              <a:rPr lang="tr-TR" sz="4900" b="1" dirty="0">
                <a:solidFill>
                  <a:srgbClr val="FF0000"/>
                </a:solidFill>
              </a:rPr>
              <a:t>öğretmen-öğrenci katılımlı</a:t>
            </a:r>
          </a:p>
        </p:txBody>
      </p:sp>
      <p:pic>
        <p:nvPicPr>
          <p:cNvPr id="4098" name="Picture 2" descr="Dart Turnuvası - Gönüllüyüz BİZ">
            <a:extLst>
              <a:ext uri="{FF2B5EF4-FFF2-40B4-BE49-F238E27FC236}">
                <a16:creationId xmlns:a16="http://schemas.microsoft.com/office/drawing/2014/main" id="{39F0AC53-F445-8037-B3AD-0B23D9FBF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9" y="419725"/>
            <a:ext cx="7944787" cy="3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9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0A2EA1-19C5-5692-F423-92D81DA0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507788" cy="1507067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Sınıflar arası Voleybol turnuvası</a:t>
            </a:r>
            <a:br>
              <a:rPr lang="tr-TR" sz="6000" b="1" dirty="0">
                <a:solidFill>
                  <a:srgbClr val="FF0000"/>
                </a:solidFill>
              </a:rPr>
            </a:br>
            <a:r>
              <a:rPr lang="tr-TR" sz="6000" b="1" dirty="0">
                <a:solidFill>
                  <a:srgbClr val="FF0000"/>
                </a:solidFill>
              </a:rPr>
              <a:t> aralık-ocak</a:t>
            </a:r>
          </a:p>
        </p:txBody>
      </p:sp>
      <p:pic>
        <p:nvPicPr>
          <p:cNvPr id="5122" name="Picture 2" descr="Voleybol Avrupa Şampiyonası ne zaman? Kadın voleybolunda 33. Avrupa  Şampiyonası heyecanı - Son Dakika Spor Haberleri | NTV Spor&amp;Skor">
            <a:extLst>
              <a:ext uri="{FF2B5EF4-FFF2-40B4-BE49-F238E27FC236}">
                <a16:creationId xmlns:a16="http://schemas.microsoft.com/office/drawing/2014/main" id="{E725F831-B546-6DF1-85F2-5B7194906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659567"/>
            <a:ext cx="7779895" cy="27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8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63A063-8C96-9883-16CE-6292242D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32581">
            <a:off x="4161929" y="4129631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>
                <a:solidFill>
                  <a:srgbClr val="FFFF00"/>
                </a:solidFill>
              </a:rPr>
              <a:t>Badminton turnuvası</a:t>
            </a:r>
            <a:br>
              <a:rPr lang="tr-TR" sz="4800" b="1" dirty="0">
                <a:solidFill>
                  <a:srgbClr val="FFFF00"/>
                </a:solidFill>
              </a:rPr>
            </a:br>
            <a:r>
              <a:rPr lang="tr-TR" sz="4800" b="1" dirty="0">
                <a:solidFill>
                  <a:srgbClr val="FFFF00"/>
                </a:solidFill>
              </a:rPr>
              <a:t>şubat -mart</a:t>
            </a:r>
          </a:p>
        </p:txBody>
      </p:sp>
      <p:pic>
        <p:nvPicPr>
          <p:cNvPr id="6146" name="Picture 2" descr="About Badminton — Mornington Peninsula Badminton Inc.">
            <a:extLst>
              <a:ext uri="{FF2B5EF4-FFF2-40B4-BE49-F238E27FC236}">
                <a16:creationId xmlns:a16="http://schemas.microsoft.com/office/drawing/2014/main" id="{015DCB67-8C3B-7C17-656E-5F9F0C860E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012">
            <a:off x="804472" y="689548"/>
            <a:ext cx="8534399" cy="37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F304B-BB57-717A-D4B7-2CA20EE3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5096100"/>
            <a:ext cx="11737297" cy="1507067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23 nisan etkinlikleri bahçe yarışmaları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ortaokul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5AD472D-DB93-FB05-C3EA-E2178D40E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6" name="Picture 4" descr="Ulusal Egemenlik Ve Çocuk Bayramı Stok Vektör Sanatı &amp; 23 Sayısı'nin Daha  Fazla Görseli - 23 Sayısı, Nisan, Nisan - iStock">
            <a:extLst>
              <a:ext uri="{FF2B5EF4-FFF2-40B4-BE49-F238E27FC236}">
                <a16:creationId xmlns:a16="http://schemas.microsoft.com/office/drawing/2014/main" id="{F6B52DA0-D59F-A003-4338-6F1AE491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254834"/>
            <a:ext cx="11682334" cy="49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5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AB8A01-C67C-C36D-B700-A8F282CB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959" y="5216023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19 mayıs etkinlikleri açık alan yarışmaları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lise</a:t>
            </a:r>
          </a:p>
        </p:txBody>
      </p:sp>
      <p:pic>
        <p:nvPicPr>
          <p:cNvPr id="9218" name="Picture 2" descr="19 Mayıs Atatürk'ü Anma, Gençlik ve Spor Bayramı Kutlu Olsun! | Fortune  Turkey">
            <a:extLst>
              <a:ext uri="{FF2B5EF4-FFF2-40B4-BE49-F238E27FC236}">
                <a16:creationId xmlns:a16="http://schemas.microsoft.com/office/drawing/2014/main" id="{9F67B771-6D13-6FAA-CA4C-780636734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134910"/>
            <a:ext cx="11877179" cy="48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0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4E77D7-0D49-7C36-4EA7-4457C5A3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63148">
            <a:off x="610622" y="4667211"/>
            <a:ext cx="8534400" cy="1507067"/>
          </a:xfrm>
        </p:spPr>
        <p:txBody>
          <a:bodyPr>
            <a:noAutofit/>
          </a:bodyPr>
          <a:lstStyle/>
          <a:p>
            <a:r>
              <a:rPr lang="tr-TR" sz="6000" b="1" dirty="0" err="1">
                <a:solidFill>
                  <a:srgbClr val="C00000"/>
                </a:solidFill>
              </a:rPr>
              <a:t>Şed’de</a:t>
            </a:r>
            <a:r>
              <a:rPr lang="tr-TR" sz="6000" b="1" dirty="0">
                <a:solidFill>
                  <a:srgbClr val="C00000"/>
                </a:solidFill>
              </a:rPr>
              <a:t> bahar şenlikleri</a:t>
            </a:r>
            <a:br>
              <a:rPr lang="tr-TR" sz="6000" b="1" dirty="0">
                <a:solidFill>
                  <a:srgbClr val="C00000"/>
                </a:solidFill>
              </a:rPr>
            </a:br>
            <a:r>
              <a:rPr lang="tr-TR" sz="6000" b="1" dirty="0">
                <a:solidFill>
                  <a:srgbClr val="C00000"/>
                </a:solidFill>
              </a:rPr>
              <a:t>	               </a:t>
            </a:r>
            <a:r>
              <a:rPr lang="tr-TR" sz="3200" b="1" dirty="0">
                <a:solidFill>
                  <a:srgbClr val="C00000"/>
                </a:solidFill>
              </a:rPr>
              <a:t>haziran</a:t>
            </a:r>
          </a:p>
        </p:txBody>
      </p:sp>
      <p:pic>
        <p:nvPicPr>
          <p:cNvPr id="7172" name="Picture 4" descr="Kukla Organizasyon: Gösteriler, Organize Hizmet, Oyun Parkı | Rodeo Oyun  Parkı">
            <a:extLst>
              <a:ext uri="{FF2B5EF4-FFF2-40B4-BE49-F238E27FC236}">
                <a16:creationId xmlns:a16="http://schemas.microsoft.com/office/drawing/2014/main" id="{B5DA0C24-3F1C-D000-73B6-230DD6959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045">
            <a:off x="309565" y="885912"/>
            <a:ext cx="5796816" cy="31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Şişme oyun parkları kiralama - Şişme oyun parkı kiralama sumo güreşi -  dünya group organizasyon">
            <a:extLst>
              <a:ext uri="{FF2B5EF4-FFF2-40B4-BE49-F238E27FC236}">
                <a16:creationId xmlns:a16="http://schemas.microsoft.com/office/drawing/2014/main" id="{4B4D65E9-D210-8641-F752-2C5BD53A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9" y="3505863"/>
            <a:ext cx="5479011" cy="33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Şişme oyun parkı kiralama-oyun çeşitleri - Şişme oyun parkı kiralama  gladyatör 6*6 metre - dünya group organizasyon">
            <a:extLst>
              <a:ext uri="{FF2B5EF4-FFF2-40B4-BE49-F238E27FC236}">
                <a16:creationId xmlns:a16="http://schemas.microsoft.com/office/drawing/2014/main" id="{67237C9B-0B41-43C9-E8DD-23335321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50" y="76863"/>
            <a:ext cx="5479010" cy="33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2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8143BA-5F36-5DE8-B6A7-E3836AF4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 descr="Teşekkür.. – Bendenbana">
            <a:extLst>
              <a:ext uri="{FF2B5EF4-FFF2-40B4-BE49-F238E27FC236}">
                <a16:creationId xmlns:a16="http://schemas.microsoft.com/office/drawing/2014/main" id="{5A8E530F-9232-EF33-AC45-E8FDE38FF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2" y="1244184"/>
            <a:ext cx="11857219" cy="51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0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A2E1A7-1881-4396-4642-BD4A527D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AA0A501-24CF-7A54-7CFB-D0C40FC26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18" y="685800"/>
            <a:ext cx="486939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48D387A-5EF5-60A7-70B9-621AE448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1760DF0-936D-4D2C-037B-892DD6F17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F560DE1-10A1-A87C-7FE4-E9F3DBBBA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99015CF-716F-EFA5-3264-2E6BACB7C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F71E8B01-9819-63BB-4DDB-8E9BE366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4B38860-7349-8CF6-338B-FEB60121C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8B41047D-E06A-BC95-8CDE-0D3CAE494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2D4D4-B490-6D74-2BC9-128FEACC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EABF7EC-6AA4-4CFD-41A5-BC9AE71D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08D8FE-C078-373D-E202-84F101F1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086D39-FF40-5FAE-D39F-DB2A6D509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ECEE674-8A5E-C397-07E2-300B1DA1D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CB175FD-4D5C-23E5-0A0D-B7D5FD6D7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3C1F406-7790-0106-A9C8-B4AE17824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7509DF4-6CB5-8FF3-7406-32FCC74B4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5AA0CDEA-9B1F-0E9E-51F3-931DFB2D7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D79DE7-AFB2-9705-481A-F709D487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BB0CF8D-66F9-3C63-6F33-67B14BC06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C43FB9-E52D-C03F-AEE7-66F200F80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3547287-5630-E349-5CDD-2A7F05462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A56F01A-CE11-FBB0-8B14-0697859AE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382D1CC-2E5D-2AB7-3667-F11172C8D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58FE007-A215-674C-D2C1-32107460F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C1945F6-6B1F-6444-5585-1AAA85ADA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CF0A517-C3F7-6F09-59D4-FEEBA916F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09DA3A-66F8-58B8-035C-F11CC3E1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5DFA72D-ACCE-7E41-35EB-41B1376FE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961921A-2599-6A99-BB47-53AED9B5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A7FEEC-25EE-C5C1-F91E-6E41A06E2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6AC0920-158D-A337-AAAC-8FFB877AB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3791172-2DA1-93A3-A5F8-93E9AF532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DCDBAE2-0D71-B74D-E9B7-9898469D7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1D4D697-8920-6C4D-7D71-5A6C6EE40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2F35177C-27B6-7266-F9D9-A899642492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A1AFD8-D25B-F95B-070B-349B8979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6E60350-3060-0E1B-4F91-680C258AD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6707B9D-00B8-D415-8AF5-8C607D509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EF8C899-FCBF-2661-F527-B3650101F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22F913F-5699-C859-9F16-53081608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367EAAD-EA4A-BD26-E211-A6118A432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FA8A496-8BE2-BC19-33E0-DF09EABDE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747B3375-CF6C-49EB-FA85-1B85CA7B5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0BE9E81-A2EC-BF6A-60D8-AD53FF639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9D44C0-80D3-DA1C-B4D4-6509CF8A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08C2B5-3862-7FA9-CD7E-2BE80ADAB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66272F6-6548-9B40-9237-ED10984B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5F0F35E-B17B-C484-FCD9-1C5C61771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4FF869B-82D9-372D-3968-F7CC7D994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267FB00-8D5D-E71E-9A1A-5E116B215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F372E28-B543-8CC1-BA6E-49ED3143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859F4D5-B2B8-9504-E5CF-400BA403D1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6" y="0"/>
            <a:ext cx="9238367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616C445-5CB6-9FE9-8375-00BA98591A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6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F644EA3-6DB8-35F8-0A65-51E26A2FD15D}"/>
              </a:ext>
            </a:extLst>
          </p:cNvPr>
          <p:cNvSpPr/>
          <p:nvPr/>
        </p:nvSpPr>
        <p:spPr>
          <a:xfrm>
            <a:off x="1755710" y="2967335"/>
            <a:ext cx="868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puanlı yakar top etkinliği</a:t>
            </a:r>
          </a:p>
        </p:txBody>
      </p:sp>
    </p:spTree>
    <p:extLst>
      <p:ext uri="{BB962C8B-B14F-4D97-AF65-F5344CB8AC3E}">
        <p14:creationId xmlns:p14="http://schemas.microsoft.com/office/powerpoint/2010/main" val="2253447791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119</Words>
  <Application>Microsoft Office PowerPoint</Application>
  <PresentationFormat>Geniş ekran</PresentationFormat>
  <Paragraphs>18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Dilim</vt:lpstr>
      <vt:lpstr>BEDEN EĞİTİMİ VE SPOR  2023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Resmi törenler ve şenliklerimiz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2023-2024 yapılacak etkinlikler ve tarihleri</vt:lpstr>
      <vt:lpstr>Hoş geldin  haftası 5. sınıflar yakar top turnuvası </vt:lpstr>
      <vt:lpstr>Hoş geldin haftası  9. sınıflar   halat çekme yarışması</vt:lpstr>
      <vt:lpstr>            29 ekim haftası Bilek güreşi turnuvası </vt:lpstr>
      <vt:lpstr> 24 kasım Dart turnuvası  öğretmen-öğrenci katılımlı</vt:lpstr>
      <vt:lpstr>Sınıflar arası Voleybol turnuvası  aralık-ocak</vt:lpstr>
      <vt:lpstr>Badminton turnuvası şubat -mart</vt:lpstr>
      <vt:lpstr>23 nisan etkinlikleri bahçe yarışmaları ortaokul</vt:lpstr>
      <vt:lpstr>19 mayıs etkinlikleri açık alan yarışmaları lise</vt:lpstr>
      <vt:lpstr>Şed’de bahar şenlikleri                 haziran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BEDEN EĞİTİMİ VE SPOR</dc:title>
  <dc:creator>Cemil</dc:creator>
  <cp:lastModifiedBy>Cemil</cp:lastModifiedBy>
  <cp:revision>22</cp:revision>
  <dcterms:created xsi:type="dcterms:W3CDTF">2022-08-04T20:19:11Z</dcterms:created>
  <dcterms:modified xsi:type="dcterms:W3CDTF">2023-09-07T21:35:38Z</dcterms:modified>
</cp:coreProperties>
</file>