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8" r:id="rId3"/>
    <p:sldId id="259" r:id="rId4"/>
    <p:sldId id="262" r:id="rId5"/>
    <p:sldId id="264" r:id="rId6"/>
    <p:sldId id="260" r:id="rId7"/>
    <p:sldId id="265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69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2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67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31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65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89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53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123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76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64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963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82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49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28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2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53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436B92-6FD6-45D4-AD31-689170C287AE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9996-5480-4216-BAEB-2B937E8CC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939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676153"/>
            <a:ext cx="9144000" cy="413543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2023-2024 EĞİTİM ÖĞRETİM YILI TÜRKÇE ZÜMRESİ</a:t>
            </a:r>
            <a:br>
              <a:rPr lang="tr-TR" dirty="0" smtClean="0"/>
            </a:br>
            <a:r>
              <a:rPr lang="tr-TR" dirty="0" smtClean="0"/>
              <a:t>ETKİNLİK PLANI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142445"/>
            <a:ext cx="9144000" cy="2115355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</a:t>
            </a:r>
            <a:r>
              <a:rPr lang="tr-TR" dirty="0" smtClean="0"/>
              <a:t>) ÖZÇEKİM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PAZARTESİLERİN VAZGEÇİLMEZİ ÖZÇEKİM’DE I.VE II.DÖNEM TÜRKÇE ZÜMRESİ OLARAK GÖREV ALMAKTAYIZ. 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3" y="3050769"/>
            <a:ext cx="8217003" cy="30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</a:t>
            </a:r>
            <a:r>
              <a:rPr lang="tr-TR" dirty="0" smtClean="0"/>
              <a:t>) ŞED OKUYOR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AY HER SINIF DÜZEYİNDE SEÇİLEN BİR KİTAP TÜM ÖĞRENCİLER TARAFINDAN OKUNACAKTIR. SONRASINDA İNTERAKTİF (KAHOOT, GOOGLE FORM, WORDWALL) SINAVLARLA DEĞERLENDİRMELER YAPILACAKTIR. BU SINAVLARDA BAŞARILI OLAN ÖĞRENCİLER SENE SONUNDA ÖDÜLLENDİRİLECEKTİR.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82" y="3832167"/>
            <a:ext cx="5990885" cy="26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</a:t>
            </a:r>
            <a:r>
              <a:rPr lang="tr-TR" dirty="0" smtClean="0"/>
              <a:t>) DİKKATLİ MİNİKLER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54557"/>
            <a:ext cx="10515600" cy="4322405"/>
          </a:xfrm>
        </p:spPr>
        <p:txBody>
          <a:bodyPr>
            <a:normAutofit/>
          </a:bodyPr>
          <a:lstStyle/>
          <a:p>
            <a:r>
              <a:rPr lang="tr-TR" sz="3200" dirty="0" smtClean="0"/>
              <a:t>5 VE 6. SINIF DÜZEYİNDE YAPILACAK OLAN YARIŞMALARDA YARIŞMACI ÖĞRENCİLERE EĞİTİCİ KISA VİDEOLAR İZLETİLİR.VİDEOLARLA İLGİLİ ÇARPICI SORULAR SORULARAK ÖĞRENCİLERİN DİKKATLİ DİNLEME VE İZLEME BECERİLERİ ÖLÇÜLÜR.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63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4) SKEÇ TURNUVASI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 smtClean="0"/>
              <a:t>HER SINIF DÜZEYİNE VERİLECEK ORTAK BİR TEMA ( ARKADAŞLIK, SEVGİ, DOĞA…) İLE İLGİLİ ÖĞRENCİLERİN HAZIRLAYACAĞI SKEÇLER SERGİLENECEK. TEMAYI EN GÜZEL ŞEKİLDE YANSITABİLEN SKEÇ TURNUVA BİRİNCİSİ OLACAKTIR. BU SAYEDE ÖĞRENCİLER YETENEKLERİNİ SERGİLEYECEKLERDİR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661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</a:t>
            </a:r>
            <a:r>
              <a:rPr lang="tr-TR" dirty="0" smtClean="0"/>
              <a:t>) TÜBİTAK 4006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YIL DA TÜRKÇE ZÜMRESİ OLARAK TÜBİTAK 4006 PROJESİNDE ÇEŞİTLİ PROJELERİMİZDE GÖREV ALMAYI HEDEFLİYORUZ.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33" y="2678805"/>
            <a:ext cx="6242454" cy="3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6) BELEDİYENİN KİTAP OKUMA ETKİNLİĞİ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 smtClean="0"/>
              <a:t>RİZE BELEDİYESİNİN DÜZENLEMİŞ OLDUĞU KİTAP OKUMA ETKİNLİĞİNE BU SENE DE BELİRLENEN ÖĞRENCİLERİMİZ İLE KATILACAĞIZ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212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7</a:t>
            </a:r>
            <a:r>
              <a:rPr lang="tr-TR" dirty="0" smtClean="0"/>
              <a:t>) KİTAP KUMBARASI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3200" dirty="0" smtClean="0"/>
              <a:t>OKUL KÜTÜPHANEMİZİ ZENGİNLEŞTİRMEK İÇİN DÜZENLEYECEĞİMİZ KİTAP KUMBARASI SAYESİNDE ÖĞRENCİLER ARASINDA PAYLAŞIMI ARTTIRIP OKUMA KÜLTÜRLERİNİ GELİŞTİRMEYİ PLANLIYORUZ.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3523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*Milli Eğitim Müdürlüğünün düzenlemiş olduğu «Bin Türkü Bin Hikaye» adlı yarışmada birincilik elde ettik.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*2023 </a:t>
            </a:r>
            <a:r>
              <a:rPr lang="tr-TR" dirty="0" err="1" smtClean="0"/>
              <a:t>LGS’de</a:t>
            </a:r>
            <a:r>
              <a:rPr lang="tr-TR" dirty="0" smtClean="0"/>
              <a:t> üstün başarı göstererek Rize’de Türkçe dersinde birincilik elde ettik.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88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</TotalTime>
  <Words>207</Words>
  <Application>Microsoft Office PowerPoint</Application>
  <PresentationFormat>Geniş ekran</PresentationFormat>
  <Paragraphs>17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İyon</vt:lpstr>
      <vt:lpstr>2023-2024 EĞİTİM ÖĞRETİM YILI TÜRKÇE ZÜMRESİ ETKİNLİK PLANI</vt:lpstr>
      <vt:lpstr>1) ÖZÇEKİM</vt:lpstr>
      <vt:lpstr>2) ŞED OKUYOR</vt:lpstr>
      <vt:lpstr>3) DİKKATLİ MİNİKLER</vt:lpstr>
      <vt:lpstr>4) SKEÇ TURNUVASI</vt:lpstr>
      <vt:lpstr>5) TÜBİTAK 4006</vt:lpstr>
      <vt:lpstr>6) BELEDİYENİN KİTAP OKUMA ETKİNLİĞİ</vt:lpstr>
      <vt:lpstr> 7) KİTAP KUMBARASI</vt:lpstr>
      <vt:lpstr>*Milli Eğitim Müdürlüğünün düzenlemiş olduğu «Bin Türkü Bin Hikaye» adlı yarışmada birincilik elde ettik.  *2023 LGS’de üstün başarı göstererek Rize’de Türkçe dersinde birincilik elde ettik.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EĞİTİM-ÖĞRETİM YILI TÜRKÇE ZÜMRESİ ETKİNLİK PLANI</dc:title>
  <dc:creator>ASUS</dc:creator>
  <cp:lastModifiedBy>Yönetici</cp:lastModifiedBy>
  <cp:revision>12</cp:revision>
  <dcterms:created xsi:type="dcterms:W3CDTF">2022-09-25T18:09:21Z</dcterms:created>
  <dcterms:modified xsi:type="dcterms:W3CDTF">2023-09-20T12:15:59Z</dcterms:modified>
</cp:coreProperties>
</file>